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99" r:id="rId4"/>
    <p:sldId id="324" r:id="rId5"/>
    <p:sldId id="320" r:id="rId6"/>
    <p:sldId id="319" r:id="rId7"/>
    <p:sldId id="316" r:id="rId8"/>
    <p:sldId id="317" r:id="rId9"/>
    <p:sldId id="311" r:id="rId10"/>
    <p:sldId id="310" r:id="rId11"/>
    <p:sldId id="318" r:id="rId12"/>
    <p:sldId id="273" r:id="rId13"/>
    <p:sldId id="322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8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0" y="6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1B99AC-AA32-462B-B57F-6D6DF09510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CDF92-EA6A-4801-87E7-47592EFC4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A8D1F-636F-4303-94DB-AB01DB82F3C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344EF-FB74-4DF1-B0FC-6E98871D44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D62D5-23C0-4427-B481-57C69A4BB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96B53-8761-4579-8B56-7A7E278D79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8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B71EF9-5644-483A-A38D-361CCD7CE1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328922A-A470-49AC-BEB9-A7C5244AFB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2508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2FFC8D0-D117-4DFA-8971-C98026227B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722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49DEBB-6A99-4E36-A293-06732EA470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1939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0D4B7-9BEC-4B66-BDF4-95589C0FEE13}"/>
              </a:ext>
            </a:extLst>
          </p:cNvPr>
          <p:cNvSpPr/>
          <p:nvPr userDrawn="1"/>
        </p:nvSpPr>
        <p:spPr>
          <a:xfrm>
            <a:off x="105779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EC37C-62FB-4C11-BF4C-58FDB3485D9F}"/>
              </a:ext>
            </a:extLst>
          </p:cNvPr>
          <p:cNvSpPr/>
          <p:nvPr userDrawn="1"/>
        </p:nvSpPr>
        <p:spPr>
          <a:xfrm>
            <a:off x="3652508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29094-7B4B-465B-AA0B-FA78FCFBBE59}"/>
              </a:ext>
            </a:extLst>
          </p:cNvPr>
          <p:cNvSpPr/>
          <p:nvPr userDrawn="1"/>
        </p:nvSpPr>
        <p:spPr>
          <a:xfrm>
            <a:off x="624722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1960F-779C-43A5-9756-6903C29CBAFF}"/>
              </a:ext>
            </a:extLst>
          </p:cNvPr>
          <p:cNvSpPr/>
          <p:nvPr userDrawn="1"/>
        </p:nvSpPr>
        <p:spPr>
          <a:xfrm>
            <a:off x="8841939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F1212-4B34-49E1-86B3-74137719810C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A37CED-23C7-4370-A551-81A10F5422C5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6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91A218-AF2E-4035-B758-D1F52260C7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732B8A04-3455-49EB-87BF-23ACA7C868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98" y="123742"/>
            <a:ext cx="4551209" cy="6732515"/>
          </a:xfrm>
          <a:custGeom>
            <a:avLst/>
            <a:gdLst>
              <a:gd name="connsiteX0" fmla="*/ 1660076 w 4551209"/>
              <a:gd name="connsiteY0" fmla="*/ 147 h 6732515"/>
              <a:gd name="connsiteX1" fmla="*/ 2023434 w 4551209"/>
              <a:gd name="connsiteY1" fmla="*/ 53149 h 6732515"/>
              <a:gd name="connsiteX2" fmla="*/ 2170894 w 4551209"/>
              <a:gd name="connsiteY2" fmla="*/ 118591 h 6732515"/>
              <a:gd name="connsiteX3" fmla="*/ 2277346 w 4551209"/>
              <a:gd name="connsiteY3" fmla="*/ 147385 h 6732515"/>
              <a:gd name="connsiteX4" fmla="*/ 2405610 w 4551209"/>
              <a:gd name="connsiteY4" fmla="*/ 226787 h 6732515"/>
              <a:gd name="connsiteX5" fmla="*/ 2487630 w 4551209"/>
              <a:gd name="connsiteY5" fmla="*/ 179669 h 6732515"/>
              <a:gd name="connsiteX6" fmla="*/ 2649924 w 4551209"/>
              <a:gd name="connsiteY6" fmla="*/ 9522 h 6732515"/>
              <a:gd name="connsiteX7" fmla="*/ 2925650 w 4551209"/>
              <a:gd name="connsiteY7" fmla="*/ 51404 h 6732515"/>
              <a:gd name="connsiteX8" fmla="*/ 3165601 w 4551209"/>
              <a:gd name="connsiteY8" fmla="*/ 187522 h 6732515"/>
              <a:gd name="connsiteX9" fmla="*/ 3364542 w 4551209"/>
              <a:gd name="connsiteY9" fmla="*/ 506002 h 6732515"/>
              <a:gd name="connsiteX10" fmla="*/ 3354944 w 4551209"/>
              <a:gd name="connsiteY10" fmla="*/ 840189 h 6732515"/>
              <a:gd name="connsiteX11" fmla="*/ 3265072 w 4551209"/>
              <a:gd name="connsiteY11" fmla="*/ 967581 h 6732515"/>
              <a:gd name="connsiteX12" fmla="*/ 3068748 w 4551209"/>
              <a:gd name="connsiteY12" fmla="*/ 1043493 h 6732515"/>
              <a:gd name="connsiteX13" fmla="*/ 3039954 w 4551209"/>
              <a:gd name="connsiteY13" fmla="*/ 1038257 h 6732515"/>
              <a:gd name="connsiteX14" fmla="*/ 2965787 w 4551209"/>
              <a:gd name="connsiteY14" fmla="*/ 1051346 h 6732515"/>
              <a:gd name="connsiteX15" fmla="*/ 2991964 w 4551209"/>
              <a:gd name="connsiteY15" fmla="*/ 1085375 h 6732515"/>
              <a:gd name="connsiteX16" fmla="*/ 3194395 w 4551209"/>
              <a:gd name="connsiteY16" fmla="*/ 1133365 h 6732515"/>
              <a:gd name="connsiteX17" fmla="*/ 3326150 w 4551209"/>
              <a:gd name="connsiteY17" fmla="*/ 1228473 h 6732515"/>
              <a:gd name="connsiteX18" fmla="*/ 3408170 w 4551209"/>
              <a:gd name="connsiteY18" fmla="*/ 1526013 h 6732515"/>
              <a:gd name="connsiteX19" fmla="*/ 3353199 w 4551209"/>
              <a:gd name="connsiteY19" fmla="*/ 1865434 h 6732515"/>
              <a:gd name="connsiteX20" fmla="*/ 3333131 w 4551209"/>
              <a:gd name="connsiteY20" fmla="*/ 1891611 h 6732515"/>
              <a:gd name="connsiteX21" fmla="*/ 3322660 w 4551209"/>
              <a:gd name="connsiteY21" fmla="*/ 1861944 h 6732515"/>
              <a:gd name="connsiteX22" fmla="*/ 3306081 w 4551209"/>
              <a:gd name="connsiteY22" fmla="*/ 1633336 h 6732515"/>
              <a:gd name="connsiteX23" fmla="*/ 3221444 w 4551209"/>
              <a:gd name="connsiteY23" fmla="*/ 1451846 h 6732515"/>
              <a:gd name="connsiteX24" fmla="*/ 3198758 w 4551209"/>
              <a:gd name="connsiteY24" fmla="*/ 1689179 h 6732515"/>
              <a:gd name="connsiteX25" fmla="*/ 3125464 w 4551209"/>
              <a:gd name="connsiteY25" fmla="*/ 1974503 h 6732515"/>
              <a:gd name="connsiteX26" fmla="*/ 3109758 w 4551209"/>
              <a:gd name="connsiteY26" fmla="*/ 2009405 h 6732515"/>
              <a:gd name="connsiteX27" fmla="*/ 3099287 w 4551209"/>
              <a:gd name="connsiteY27" fmla="*/ 2009405 h 6732515"/>
              <a:gd name="connsiteX28" fmla="*/ 3092307 w 4551209"/>
              <a:gd name="connsiteY28" fmla="*/ 1977993 h 6732515"/>
              <a:gd name="connsiteX29" fmla="*/ 3142915 w 4551209"/>
              <a:gd name="connsiteY29" fmla="*/ 1606287 h 6732515"/>
              <a:gd name="connsiteX30" fmla="*/ 3119356 w 4551209"/>
              <a:gd name="connsiteY30" fmla="*/ 1497218 h 6732515"/>
              <a:gd name="connsiteX31" fmla="*/ 3101905 w 4551209"/>
              <a:gd name="connsiteY31" fmla="*/ 1627228 h 6732515"/>
              <a:gd name="connsiteX32" fmla="*/ 2998071 w 4551209"/>
              <a:gd name="connsiteY32" fmla="*/ 1818317 h 6732515"/>
              <a:gd name="connsiteX33" fmla="*/ 2943974 w 4551209"/>
              <a:gd name="connsiteY33" fmla="*/ 1919532 h 6732515"/>
              <a:gd name="connsiteX34" fmla="*/ 3025993 w 4551209"/>
              <a:gd name="connsiteY34" fmla="*/ 2230160 h 6732515"/>
              <a:gd name="connsiteX35" fmla="*/ 3118483 w 4551209"/>
              <a:gd name="connsiteY35" fmla="*/ 2301709 h 6732515"/>
              <a:gd name="connsiteX36" fmla="*/ 3327023 w 4551209"/>
              <a:gd name="connsiteY36" fmla="*/ 2417759 h 6732515"/>
              <a:gd name="connsiteX37" fmla="*/ 3605366 w 4551209"/>
              <a:gd name="connsiteY37" fmla="*/ 2650730 h 6732515"/>
              <a:gd name="connsiteX38" fmla="*/ 3796454 w 4551209"/>
              <a:gd name="connsiteY38" fmla="*/ 2809534 h 6732515"/>
              <a:gd name="connsiteX39" fmla="*/ 3959621 w 4551209"/>
              <a:gd name="connsiteY39" fmla="*/ 3076533 h 6732515"/>
              <a:gd name="connsiteX40" fmla="*/ 3990160 w 4551209"/>
              <a:gd name="connsiteY40" fmla="*/ 3164661 h 6732515"/>
              <a:gd name="connsiteX41" fmla="*/ 4059091 w 4551209"/>
              <a:gd name="connsiteY41" fmla="*/ 3284200 h 6732515"/>
              <a:gd name="connsiteX42" fmla="*/ 4151582 w 4551209"/>
              <a:gd name="connsiteY42" fmla="*/ 3463946 h 6732515"/>
              <a:gd name="connsiteX43" fmla="*/ 4439523 w 4551209"/>
              <a:gd name="connsiteY43" fmla="*/ 4714309 h 6732515"/>
              <a:gd name="connsiteX44" fmla="*/ 4497984 w 4551209"/>
              <a:gd name="connsiteY44" fmla="*/ 4939426 h 6732515"/>
              <a:gd name="connsiteX45" fmla="*/ 4496239 w 4551209"/>
              <a:gd name="connsiteY45" fmla="*/ 5002250 h 6732515"/>
              <a:gd name="connsiteX46" fmla="*/ 4494494 w 4551209"/>
              <a:gd name="connsiteY46" fmla="*/ 5062456 h 6732515"/>
              <a:gd name="connsiteX47" fmla="*/ 4524160 w 4551209"/>
              <a:gd name="connsiteY47" fmla="*/ 5308514 h 6732515"/>
              <a:gd name="connsiteX48" fmla="*/ 4538121 w 4551209"/>
              <a:gd name="connsiteY48" fmla="*/ 5694181 h 6732515"/>
              <a:gd name="connsiteX49" fmla="*/ 4549464 w 4551209"/>
              <a:gd name="connsiteY49" fmla="*/ 6633045 h 6732515"/>
              <a:gd name="connsiteX50" fmla="*/ 4551209 w 4551209"/>
              <a:gd name="connsiteY50" fmla="*/ 6732515 h 6732515"/>
              <a:gd name="connsiteX51" fmla="*/ 939727 w 4551209"/>
              <a:gd name="connsiteY51" fmla="*/ 6732515 h 6732515"/>
              <a:gd name="connsiteX52" fmla="*/ 947580 w 4551209"/>
              <a:gd name="connsiteY52" fmla="*/ 6667947 h 6732515"/>
              <a:gd name="connsiteX53" fmla="*/ 870795 w 4551209"/>
              <a:gd name="connsiteY53" fmla="*/ 6588544 h 6732515"/>
              <a:gd name="connsiteX54" fmla="*/ 727697 w 4551209"/>
              <a:gd name="connsiteY54" fmla="*/ 6539682 h 6732515"/>
              <a:gd name="connsiteX55" fmla="*/ 439756 w 4551209"/>
              <a:gd name="connsiteY55" fmla="*/ 6253486 h 6732515"/>
              <a:gd name="connsiteX56" fmla="*/ 374315 w 4551209"/>
              <a:gd name="connsiteY56" fmla="*/ 5881779 h 6732515"/>
              <a:gd name="connsiteX57" fmla="*/ 356864 w 4551209"/>
              <a:gd name="connsiteY57" fmla="*/ 5024064 h 6732515"/>
              <a:gd name="connsiteX58" fmla="*/ 379550 w 4551209"/>
              <a:gd name="connsiteY58" fmla="*/ 4188161 h 6732515"/>
              <a:gd name="connsiteX59" fmla="*/ 383913 w 4551209"/>
              <a:gd name="connsiteY59" fmla="*/ 3859210 h 6732515"/>
              <a:gd name="connsiteX60" fmla="*/ 319344 w 4551209"/>
              <a:gd name="connsiteY60" fmla="*/ 3477906 h 6732515"/>
              <a:gd name="connsiteX61" fmla="*/ 244305 w 4551209"/>
              <a:gd name="connsiteY61" fmla="*/ 3325210 h 6732515"/>
              <a:gd name="connsiteX62" fmla="*/ 118658 w 4551209"/>
              <a:gd name="connsiteY62" fmla="*/ 2953504 h 6732515"/>
              <a:gd name="connsiteX63" fmla="*/ 33148 w 4551209"/>
              <a:gd name="connsiteY63" fmla="*/ 2484072 h 6732515"/>
              <a:gd name="connsiteX64" fmla="*/ 864 w 4551209"/>
              <a:gd name="connsiteY64" fmla="*/ 2261573 h 6732515"/>
              <a:gd name="connsiteX65" fmla="*/ 60197 w 4551209"/>
              <a:gd name="connsiteY65" fmla="*/ 2211836 h 6732515"/>
              <a:gd name="connsiteX66" fmla="*/ 131746 w 4551209"/>
              <a:gd name="connsiteY66" fmla="*/ 2255464 h 6732515"/>
              <a:gd name="connsiteX67" fmla="*/ 159231 w 4551209"/>
              <a:gd name="connsiteY67" fmla="*/ 2401507 h 6732515"/>
              <a:gd name="connsiteX68" fmla="*/ 164749 w 4551209"/>
              <a:gd name="connsiteY68" fmla="*/ 2433068 h 6732515"/>
              <a:gd name="connsiteX69" fmla="*/ 165885 w 4551209"/>
              <a:gd name="connsiteY69" fmla="*/ 2444807 h 6732515"/>
              <a:gd name="connsiteX70" fmla="*/ 178864 w 4551209"/>
              <a:gd name="connsiteY70" fmla="*/ 2518102 h 6732515"/>
              <a:gd name="connsiteX71" fmla="*/ 167943 w 4551209"/>
              <a:gd name="connsiteY71" fmla="*/ 2451337 h 6732515"/>
              <a:gd name="connsiteX72" fmla="*/ 164749 w 4551209"/>
              <a:gd name="connsiteY72" fmla="*/ 2433068 h 6732515"/>
              <a:gd name="connsiteX73" fmla="*/ 158795 w 4551209"/>
              <a:gd name="connsiteY73" fmla="*/ 2371513 h 6732515"/>
              <a:gd name="connsiteX74" fmla="*/ 136982 w 4551209"/>
              <a:gd name="connsiteY74" fmla="*/ 1987591 h 6732515"/>
              <a:gd name="connsiteX75" fmla="*/ 164031 w 4551209"/>
              <a:gd name="connsiteY75" fmla="*/ 1932620 h 6732515"/>
              <a:gd name="connsiteX76" fmla="*/ 266991 w 4551209"/>
              <a:gd name="connsiteY76" fmla="*/ 1959670 h 6732515"/>
              <a:gd name="connsiteX77" fmla="*/ 320217 w 4551209"/>
              <a:gd name="connsiteY77" fmla="*/ 2332248 h 6732515"/>
              <a:gd name="connsiteX78" fmla="*/ 296658 w 4551209"/>
              <a:gd name="connsiteY78" fmla="*/ 1907317 h 6732515"/>
              <a:gd name="connsiteX79" fmla="*/ 297531 w 4551209"/>
              <a:gd name="connsiteY79" fmla="*/ 1826169 h 6732515"/>
              <a:gd name="connsiteX80" fmla="*/ 385658 w 4551209"/>
              <a:gd name="connsiteY80" fmla="*/ 1724081 h 6732515"/>
              <a:gd name="connsiteX81" fmla="*/ 432776 w 4551209"/>
              <a:gd name="connsiteY81" fmla="*/ 1801738 h 6732515"/>
              <a:gd name="connsiteX82" fmla="*/ 505197 w 4551209"/>
              <a:gd name="connsiteY82" fmla="*/ 2238885 h 6732515"/>
              <a:gd name="connsiteX83" fmla="*/ 477276 w 4551209"/>
              <a:gd name="connsiteY83" fmla="*/ 1971885 h 6732515"/>
              <a:gd name="connsiteX84" fmla="*/ 482511 w 4551209"/>
              <a:gd name="connsiteY84" fmla="*/ 1856709 h 6732515"/>
              <a:gd name="connsiteX85" fmla="*/ 572384 w 4551209"/>
              <a:gd name="connsiteY85" fmla="*/ 1795630 h 6732515"/>
              <a:gd name="connsiteX86" fmla="*/ 633462 w 4551209"/>
              <a:gd name="connsiteY86" fmla="*/ 1896846 h 6732515"/>
              <a:gd name="connsiteX87" fmla="*/ 701521 w 4551209"/>
              <a:gd name="connsiteY87" fmla="*/ 2218817 h 6732515"/>
              <a:gd name="connsiteX88" fmla="*/ 762599 w 4551209"/>
              <a:gd name="connsiteY88" fmla="*/ 2553004 h 6732515"/>
              <a:gd name="connsiteX89" fmla="*/ 780050 w 4551209"/>
              <a:gd name="connsiteY89" fmla="*/ 2337483 h 6732515"/>
              <a:gd name="connsiteX90" fmla="*/ 862942 w 4551209"/>
              <a:gd name="connsiteY90" fmla="*/ 2279895 h 6732515"/>
              <a:gd name="connsiteX91" fmla="*/ 912678 w 4551209"/>
              <a:gd name="connsiteY91" fmla="*/ 2394199 h 6732515"/>
              <a:gd name="connsiteX92" fmla="*/ 989462 w 4551209"/>
              <a:gd name="connsiteY92" fmla="*/ 2695230 h 6732515"/>
              <a:gd name="connsiteX93" fmla="*/ 1009531 w 4551209"/>
              <a:gd name="connsiteY93" fmla="*/ 2924710 h 6732515"/>
              <a:gd name="connsiteX94" fmla="*/ 989462 w 4551209"/>
              <a:gd name="connsiteY94" fmla="*/ 3141975 h 6732515"/>
              <a:gd name="connsiteX95" fmla="*/ 897844 w 4551209"/>
              <a:gd name="connsiteY95" fmla="*/ 3345279 h 6732515"/>
              <a:gd name="connsiteX96" fmla="*/ 935364 w 4551209"/>
              <a:gd name="connsiteY96" fmla="*/ 3614024 h 6732515"/>
              <a:gd name="connsiteX97" fmla="*/ 992080 w 4551209"/>
              <a:gd name="connsiteY97" fmla="*/ 3981367 h 6732515"/>
              <a:gd name="connsiteX98" fmla="*/ 1118599 w 4551209"/>
              <a:gd name="connsiteY98" fmla="*/ 4579063 h 6732515"/>
              <a:gd name="connsiteX99" fmla="*/ 1161354 w 4551209"/>
              <a:gd name="connsiteY99" fmla="*/ 4778005 h 6732515"/>
              <a:gd name="connsiteX100" fmla="*/ 1170952 w 4551209"/>
              <a:gd name="connsiteY100" fmla="*/ 4780622 h 6732515"/>
              <a:gd name="connsiteX101" fmla="*/ 1187531 w 4551209"/>
              <a:gd name="connsiteY101" fmla="*/ 4760554 h 6732515"/>
              <a:gd name="connsiteX102" fmla="*/ 1263443 w 4551209"/>
              <a:gd name="connsiteY102" fmla="*/ 4640142 h 6732515"/>
              <a:gd name="connsiteX103" fmla="*/ 1639511 w 4551209"/>
              <a:gd name="connsiteY103" fmla="*/ 3815583 h 6732515"/>
              <a:gd name="connsiteX104" fmla="*/ 1780864 w 4551209"/>
              <a:gd name="connsiteY104" fmla="*/ 3468308 h 6732515"/>
              <a:gd name="connsiteX105" fmla="*/ 1934433 w 4551209"/>
              <a:gd name="connsiteY105" fmla="*/ 3064318 h 6732515"/>
              <a:gd name="connsiteX106" fmla="*/ 2036522 w 4551209"/>
              <a:gd name="connsiteY106" fmla="*/ 2894171 h 6732515"/>
              <a:gd name="connsiteX107" fmla="*/ 2042630 w 4551209"/>
              <a:gd name="connsiteY107" fmla="*/ 2791210 h 6732515"/>
              <a:gd name="connsiteX108" fmla="*/ 1970208 w 4551209"/>
              <a:gd name="connsiteY108" fmla="*/ 2699592 h 6732515"/>
              <a:gd name="connsiteX109" fmla="*/ 1817511 w 4551209"/>
              <a:gd name="connsiteY109" fmla="*/ 2644622 h 6732515"/>
              <a:gd name="connsiteX110" fmla="*/ 1468492 w 4551209"/>
              <a:gd name="connsiteY110" fmla="*/ 2840945 h 6732515"/>
              <a:gd name="connsiteX111" fmla="*/ 1280894 w 4551209"/>
              <a:gd name="connsiteY111" fmla="*/ 2675161 h 6732515"/>
              <a:gd name="connsiteX112" fmla="*/ 1168335 w 4551209"/>
              <a:gd name="connsiteY112" fmla="*/ 2546024 h 6732515"/>
              <a:gd name="connsiteX113" fmla="*/ 1143031 w 4551209"/>
              <a:gd name="connsiteY113" fmla="*/ 2510248 h 6732515"/>
              <a:gd name="connsiteX114" fmla="*/ 1192766 w 4551209"/>
              <a:gd name="connsiteY114" fmla="*/ 2438700 h 6732515"/>
              <a:gd name="connsiteX115" fmla="*/ 1140413 w 4551209"/>
              <a:gd name="connsiteY115" fmla="*/ 2443935 h 6732515"/>
              <a:gd name="connsiteX116" fmla="*/ 1081080 w 4551209"/>
              <a:gd name="connsiteY116" fmla="*/ 2409033 h 6732515"/>
              <a:gd name="connsiteX117" fmla="*/ 1051413 w 4551209"/>
              <a:gd name="connsiteY117" fmla="*/ 2296474 h 6732515"/>
              <a:gd name="connsiteX118" fmla="*/ 1013021 w 4551209"/>
              <a:gd name="connsiteY118" fmla="*/ 2271170 h 6732515"/>
              <a:gd name="connsiteX119" fmla="*/ 870795 w 4551209"/>
              <a:gd name="connsiteY119" fmla="*/ 2251973 h 6732515"/>
              <a:gd name="connsiteX120" fmla="*/ 822805 w 4551209"/>
              <a:gd name="connsiteY120" fmla="*/ 2198748 h 6732515"/>
              <a:gd name="connsiteX121" fmla="*/ 837639 w 4551209"/>
              <a:gd name="connsiteY121" fmla="*/ 2129817 h 6732515"/>
              <a:gd name="connsiteX122" fmla="*/ 873413 w 4551209"/>
              <a:gd name="connsiteY122" fmla="*/ 1991955 h 6732515"/>
              <a:gd name="connsiteX123" fmla="*/ 836766 w 4551209"/>
              <a:gd name="connsiteY123" fmla="*/ 1794758 h 6732515"/>
              <a:gd name="connsiteX124" fmla="*/ 645678 w 4551209"/>
              <a:gd name="connsiteY124" fmla="*/ 1398620 h 6732515"/>
              <a:gd name="connsiteX125" fmla="*/ 611648 w 4551209"/>
              <a:gd name="connsiteY125" fmla="*/ 1058326 h 6732515"/>
              <a:gd name="connsiteX126" fmla="*/ 554060 w 4551209"/>
              <a:gd name="connsiteY126" fmla="*/ 870728 h 6732515"/>
              <a:gd name="connsiteX127" fmla="*/ 1139541 w 4551209"/>
              <a:gd name="connsiteY127" fmla="*/ 182287 h 6732515"/>
              <a:gd name="connsiteX128" fmla="*/ 1625551 w 4551209"/>
              <a:gd name="connsiteY128" fmla="*/ 3414 h 6732515"/>
              <a:gd name="connsiteX129" fmla="*/ 1660076 w 4551209"/>
              <a:gd name="connsiteY129" fmla="*/ 147 h 67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51209" h="6732515">
                <a:moveTo>
                  <a:pt x="1660076" y="147"/>
                </a:moveTo>
                <a:cubicBezTo>
                  <a:pt x="1757646" y="-2394"/>
                  <a:pt x="1962355" y="28718"/>
                  <a:pt x="2023434" y="53149"/>
                </a:cubicBezTo>
                <a:cubicBezTo>
                  <a:pt x="2075786" y="73218"/>
                  <a:pt x="2126394" y="84561"/>
                  <a:pt x="2170894" y="118591"/>
                </a:cubicBezTo>
                <a:cubicBezTo>
                  <a:pt x="2221502" y="156983"/>
                  <a:pt x="2212776" y="141277"/>
                  <a:pt x="2277346" y="147385"/>
                </a:cubicBezTo>
                <a:cubicBezTo>
                  <a:pt x="2328826" y="151747"/>
                  <a:pt x="2367218" y="194502"/>
                  <a:pt x="2405610" y="226787"/>
                </a:cubicBezTo>
                <a:cubicBezTo>
                  <a:pt x="2445748" y="260816"/>
                  <a:pt x="2481522" y="232895"/>
                  <a:pt x="2487630" y="179669"/>
                </a:cubicBezTo>
                <a:cubicBezTo>
                  <a:pt x="2498100" y="78453"/>
                  <a:pt x="2553070" y="24355"/>
                  <a:pt x="2649924" y="9522"/>
                </a:cubicBezTo>
                <a:cubicBezTo>
                  <a:pt x="2721474" y="-1821"/>
                  <a:pt x="2854101" y="54022"/>
                  <a:pt x="2925650" y="51404"/>
                </a:cubicBezTo>
                <a:cubicBezTo>
                  <a:pt x="3030356" y="47914"/>
                  <a:pt x="3109758" y="102012"/>
                  <a:pt x="3165601" y="187522"/>
                </a:cubicBezTo>
                <a:cubicBezTo>
                  <a:pt x="3233660" y="292228"/>
                  <a:pt x="3299101" y="398679"/>
                  <a:pt x="3364542" y="506002"/>
                </a:cubicBezTo>
                <a:cubicBezTo>
                  <a:pt x="3433474" y="618561"/>
                  <a:pt x="3421258" y="731120"/>
                  <a:pt x="3354944" y="840189"/>
                </a:cubicBezTo>
                <a:cubicBezTo>
                  <a:pt x="3327895" y="884689"/>
                  <a:pt x="3296483" y="925699"/>
                  <a:pt x="3265072" y="967581"/>
                </a:cubicBezTo>
                <a:cubicBezTo>
                  <a:pt x="3227552" y="1017316"/>
                  <a:pt x="3128954" y="1060071"/>
                  <a:pt x="3068748" y="1043493"/>
                </a:cubicBezTo>
                <a:cubicBezTo>
                  <a:pt x="3059150" y="1040875"/>
                  <a:pt x="3049552" y="1040003"/>
                  <a:pt x="3039954" y="1038257"/>
                </a:cubicBezTo>
                <a:cubicBezTo>
                  <a:pt x="2998071" y="1031277"/>
                  <a:pt x="2961425" y="1009463"/>
                  <a:pt x="2965787" y="1051346"/>
                </a:cubicBezTo>
                <a:cubicBezTo>
                  <a:pt x="2966660" y="1063561"/>
                  <a:pt x="2980620" y="1078395"/>
                  <a:pt x="2991964" y="1085375"/>
                </a:cubicBezTo>
                <a:cubicBezTo>
                  <a:pt x="3046934" y="1119405"/>
                  <a:pt x="3140297" y="1096718"/>
                  <a:pt x="3194395" y="1133365"/>
                </a:cubicBezTo>
                <a:cubicBezTo>
                  <a:pt x="3240640" y="1164777"/>
                  <a:pt x="3286013" y="1190081"/>
                  <a:pt x="3326150" y="1228473"/>
                </a:cubicBezTo>
                <a:cubicBezTo>
                  <a:pt x="3395954" y="1293914"/>
                  <a:pt x="3409915" y="1434395"/>
                  <a:pt x="3408170" y="1526013"/>
                </a:cubicBezTo>
                <a:cubicBezTo>
                  <a:pt x="3405552" y="1642062"/>
                  <a:pt x="3385484" y="1754620"/>
                  <a:pt x="3353199" y="1865434"/>
                </a:cubicBezTo>
                <a:cubicBezTo>
                  <a:pt x="3350582" y="1875032"/>
                  <a:pt x="3340111" y="1882885"/>
                  <a:pt x="3333131" y="1891611"/>
                </a:cubicBezTo>
                <a:cubicBezTo>
                  <a:pt x="3329640" y="1881140"/>
                  <a:pt x="3323532" y="1871542"/>
                  <a:pt x="3322660" y="1861944"/>
                </a:cubicBezTo>
                <a:cubicBezTo>
                  <a:pt x="3316552" y="1786032"/>
                  <a:pt x="3317425" y="1708375"/>
                  <a:pt x="3306081" y="1633336"/>
                </a:cubicBezTo>
                <a:cubicBezTo>
                  <a:pt x="3295611" y="1566150"/>
                  <a:pt x="3259836" y="1508562"/>
                  <a:pt x="3221444" y="1451846"/>
                </a:cubicBezTo>
                <a:cubicBezTo>
                  <a:pt x="3246748" y="1534738"/>
                  <a:pt x="3215336" y="1611522"/>
                  <a:pt x="3198758" y="1689179"/>
                </a:cubicBezTo>
                <a:cubicBezTo>
                  <a:pt x="3177817" y="1785160"/>
                  <a:pt x="3150768" y="1879395"/>
                  <a:pt x="3125464" y="1974503"/>
                </a:cubicBezTo>
                <a:cubicBezTo>
                  <a:pt x="3122846" y="1986719"/>
                  <a:pt x="3114993" y="1998062"/>
                  <a:pt x="3109758" y="2009405"/>
                </a:cubicBezTo>
                <a:cubicBezTo>
                  <a:pt x="3106268" y="2009405"/>
                  <a:pt x="3102777" y="2009405"/>
                  <a:pt x="3099287" y="2009405"/>
                </a:cubicBezTo>
                <a:cubicBezTo>
                  <a:pt x="3096670" y="1998934"/>
                  <a:pt x="3090562" y="1987591"/>
                  <a:pt x="3092307" y="1977993"/>
                </a:cubicBezTo>
                <a:cubicBezTo>
                  <a:pt x="3108013" y="1854091"/>
                  <a:pt x="3126336" y="1730189"/>
                  <a:pt x="3142915" y="1606287"/>
                </a:cubicBezTo>
                <a:cubicBezTo>
                  <a:pt x="3148150" y="1568767"/>
                  <a:pt x="3153385" y="1531248"/>
                  <a:pt x="3119356" y="1497218"/>
                </a:cubicBezTo>
                <a:cubicBezTo>
                  <a:pt x="3113248" y="1542591"/>
                  <a:pt x="3106268" y="1584473"/>
                  <a:pt x="3101905" y="1627228"/>
                </a:cubicBezTo>
                <a:cubicBezTo>
                  <a:pt x="3094924" y="1696160"/>
                  <a:pt x="3067003" y="1790395"/>
                  <a:pt x="2998071" y="1818317"/>
                </a:cubicBezTo>
                <a:cubicBezTo>
                  <a:pt x="2937866" y="1842748"/>
                  <a:pt x="2935248" y="1854964"/>
                  <a:pt x="2943974" y="1919532"/>
                </a:cubicBezTo>
                <a:cubicBezTo>
                  <a:pt x="2958807" y="2025983"/>
                  <a:pt x="2985856" y="2129817"/>
                  <a:pt x="3025993" y="2230160"/>
                </a:cubicBezTo>
                <a:cubicBezTo>
                  <a:pt x="3043444" y="2272916"/>
                  <a:pt x="3073111" y="2298219"/>
                  <a:pt x="3118483" y="2301709"/>
                </a:cubicBezTo>
                <a:cubicBezTo>
                  <a:pt x="3206611" y="2308690"/>
                  <a:pt x="3272052" y="2352318"/>
                  <a:pt x="3327023" y="2417759"/>
                </a:cubicBezTo>
                <a:cubicBezTo>
                  <a:pt x="3406425" y="2511121"/>
                  <a:pt x="3512003" y="2573945"/>
                  <a:pt x="3605366" y="2650730"/>
                </a:cubicBezTo>
                <a:cubicBezTo>
                  <a:pt x="3669062" y="2703083"/>
                  <a:pt x="3733631" y="2756308"/>
                  <a:pt x="3796454" y="2809534"/>
                </a:cubicBezTo>
                <a:cubicBezTo>
                  <a:pt x="3880219" y="2880210"/>
                  <a:pt x="3924719" y="2976190"/>
                  <a:pt x="3959621" y="3076533"/>
                </a:cubicBezTo>
                <a:cubicBezTo>
                  <a:pt x="3970092" y="3106200"/>
                  <a:pt x="3977072" y="3136740"/>
                  <a:pt x="3990160" y="3164661"/>
                </a:cubicBezTo>
                <a:cubicBezTo>
                  <a:pt x="4010229" y="3206544"/>
                  <a:pt x="4029425" y="3250171"/>
                  <a:pt x="4059091" y="3284200"/>
                </a:cubicBezTo>
                <a:cubicBezTo>
                  <a:pt x="4104464" y="3337426"/>
                  <a:pt x="4135876" y="3395887"/>
                  <a:pt x="4151582" y="3463946"/>
                </a:cubicBezTo>
                <a:cubicBezTo>
                  <a:pt x="4247562" y="3881024"/>
                  <a:pt x="4343543" y="4298103"/>
                  <a:pt x="4439523" y="4714309"/>
                </a:cubicBezTo>
                <a:cubicBezTo>
                  <a:pt x="4456974" y="4790220"/>
                  <a:pt x="4480533" y="4864387"/>
                  <a:pt x="4497984" y="4939426"/>
                </a:cubicBezTo>
                <a:cubicBezTo>
                  <a:pt x="4502347" y="4958622"/>
                  <a:pt x="4497111" y="4981308"/>
                  <a:pt x="4496239" y="5002250"/>
                </a:cubicBezTo>
                <a:cubicBezTo>
                  <a:pt x="4495366" y="5022318"/>
                  <a:pt x="4491876" y="5042387"/>
                  <a:pt x="4494494" y="5062456"/>
                </a:cubicBezTo>
                <a:cubicBezTo>
                  <a:pt x="4504092" y="5144475"/>
                  <a:pt x="4518925" y="5226495"/>
                  <a:pt x="4524160" y="5308514"/>
                </a:cubicBezTo>
                <a:cubicBezTo>
                  <a:pt x="4532013" y="5436779"/>
                  <a:pt x="4536376" y="5565916"/>
                  <a:pt x="4538121" y="5694181"/>
                </a:cubicBezTo>
                <a:cubicBezTo>
                  <a:pt x="4543357" y="6007427"/>
                  <a:pt x="4545974" y="6319799"/>
                  <a:pt x="4549464" y="6633045"/>
                </a:cubicBezTo>
                <a:cubicBezTo>
                  <a:pt x="4549464" y="6665328"/>
                  <a:pt x="4549464" y="6697613"/>
                  <a:pt x="4551209" y="6732515"/>
                </a:cubicBezTo>
                <a:lnTo>
                  <a:pt x="939727" y="6732515"/>
                </a:lnTo>
                <a:cubicBezTo>
                  <a:pt x="942344" y="6710701"/>
                  <a:pt x="943217" y="6688887"/>
                  <a:pt x="947580" y="6667947"/>
                </a:cubicBezTo>
                <a:cubicBezTo>
                  <a:pt x="959795" y="6612975"/>
                  <a:pt x="956305" y="6621701"/>
                  <a:pt x="870795" y="6588544"/>
                </a:cubicBezTo>
                <a:cubicBezTo>
                  <a:pt x="823678" y="6570221"/>
                  <a:pt x="775688" y="6554515"/>
                  <a:pt x="727697" y="6539682"/>
                </a:cubicBezTo>
                <a:cubicBezTo>
                  <a:pt x="581982" y="6494309"/>
                  <a:pt x="492982" y="6393966"/>
                  <a:pt x="439756" y="6253486"/>
                </a:cubicBezTo>
                <a:cubicBezTo>
                  <a:pt x="394384" y="6133073"/>
                  <a:pt x="377805" y="6008299"/>
                  <a:pt x="374315" y="5881779"/>
                </a:cubicBezTo>
                <a:cubicBezTo>
                  <a:pt x="366462" y="5596456"/>
                  <a:pt x="355991" y="5310260"/>
                  <a:pt x="356864" y="5024064"/>
                </a:cubicBezTo>
                <a:cubicBezTo>
                  <a:pt x="357736" y="4745720"/>
                  <a:pt x="371697" y="4466504"/>
                  <a:pt x="379550" y="4188161"/>
                </a:cubicBezTo>
                <a:cubicBezTo>
                  <a:pt x="382168" y="4078220"/>
                  <a:pt x="388276" y="3968279"/>
                  <a:pt x="383913" y="3859210"/>
                </a:cubicBezTo>
                <a:cubicBezTo>
                  <a:pt x="378678" y="3730073"/>
                  <a:pt x="359482" y="3600936"/>
                  <a:pt x="319344" y="3477906"/>
                </a:cubicBezTo>
                <a:cubicBezTo>
                  <a:pt x="301893" y="3424681"/>
                  <a:pt x="271354" y="3374945"/>
                  <a:pt x="244305" y="3325210"/>
                </a:cubicBezTo>
                <a:cubicBezTo>
                  <a:pt x="181482" y="3208288"/>
                  <a:pt x="116913" y="2997132"/>
                  <a:pt x="118658" y="2953504"/>
                </a:cubicBezTo>
                <a:cubicBezTo>
                  <a:pt x="124766" y="2813896"/>
                  <a:pt x="52344" y="2604485"/>
                  <a:pt x="33148" y="2484072"/>
                </a:cubicBezTo>
                <a:cubicBezTo>
                  <a:pt x="22678" y="2419503"/>
                  <a:pt x="-5244" y="2342720"/>
                  <a:pt x="864" y="2261573"/>
                </a:cubicBezTo>
                <a:cubicBezTo>
                  <a:pt x="1736" y="2247612"/>
                  <a:pt x="20060" y="2217945"/>
                  <a:pt x="60197" y="2211836"/>
                </a:cubicBezTo>
                <a:cubicBezTo>
                  <a:pt x="87246" y="2208346"/>
                  <a:pt x="111678" y="2224925"/>
                  <a:pt x="131746" y="2255464"/>
                </a:cubicBezTo>
                <a:cubicBezTo>
                  <a:pt x="133491" y="2258082"/>
                  <a:pt x="147016" y="2332249"/>
                  <a:pt x="159231" y="2401507"/>
                </a:cubicBezTo>
                <a:lnTo>
                  <a:pt x="164749" y="2433068"/>
                </a:lnTo>
                <a:lnTo>
                  <a:pt x="165885" y="2444807"/>
                </a:lnTo>
                <a:cubicBezTo>
                  <a:pt x="169484" y="2470330"/>
                  <a:pt x="174065" y="2495852"/>
                  <a:pt x="178864" y="2518102"/>
                </a:cubicBezTo>
                <a:cubicBezTo>
                  <a:pt x="181482" y="2530863"/>
                  <a:pt x="176001" y="2497856"/>
                  <a:pt x="167943" y="2451337"/>
                </a:cubicBezTo>
                <a:lnTo>
                  <a:pt x="164749" y="2433068"/>
                </a:lnTo>
                <a:lnTo>
                  <a:pt x="158795" y="2371513"/>
                </a:lnTo>
                <a:cubicBezTo>
                  <a:pt x="154432" y="2243249"/>
                  <a:pt x="135236" y="2115856"/>
                  <a:pt x="136982" y="1987591"/>
                </a:cubicBezTo>
                <a:cubicBezTo>
                  <a:pt x="136982" y="1969267"/>
                  <a:pt x="149197" y="1943091"/>
                  <a:pt x="164031" y="1932620"/>
                </a:cubicBezTo>
                <a:cubicBezTo>
                  <a:pt x="205040" y="1902954"/>
                  <a:pt x="244305" y="1918660"/>
                  <a:pt x="266991" y="1959670"/>
                </a:cubicBezTo>
                <a:cubicBezTo>
                  <a:pt x="282697" y="1987591"/>
                  <a:pt x="310619" y="2305199"/>
                  <a:pt x="320217" y="2332248"/>
                </a:cubicBezTo>
                <a:cubicBezTo>
                  <a:pt x="320217" y="2286875"/>
                  <a:pt x="296658" y="1954434"/>
                  <a:pt x="296658" y="1907317"/>
                </a:cubicBezTo>
                <a:cubicBezTo>
                  <a:pt x="296658" y="1880268"/>
                  <a:pt x="296658" y="1853219"/>
                  <a:pt x="297531" y="1826169"/>
                </a:cubicBezTo>
                <a:cubicBezTo>
                  <a:pt x="300148" y="1775562"/>
                  <a:pt x="313236" y="1708375"/>
                  <a:pt x="385658" y="1724081"/>
                </a:cubicBezTo>
                <a:cubicBezTo>
                  <a:pt x="421433" y="1731934"/>
                  <a:pt x="430158" y="1786905"/>
                  <a:pt x="432776" y="1801738"/>
                </a:cubicBezTo>
                <a:cubicBezTo>
                  <a:pt x="446737" y="1868052"/>
                  <a:pt x="488619" y="2170826"/>
                  <a:pt x="505197" y="2238885"/>
                </a:cubicBezTo>
                <a:cubicBezTo>
                  <a:pt x="506942" y="2228415"/>
                  <a:pt x="476403" y="1982356"/>
                  <a:pt x="477276" y="1971885"/>
                </a:cubicBezTo>
                <a:cubicBezTo>
                  <a:pt x="479021" y="1933493"/>
                  <a:pt x="478148" y="1894228"/>
                  <a:pt x="482511" y="1856709"/>
                </a:cubicBezTo>
                <a:cubicBezTo>
                  <a:pt x="488619" y="1803483"/>
                  <a:pt x="518286" y="1785160"/>
                  <a:pt x="572384" y="1795630"/>
                </a:cubicBezTo>
                <a:cubicBezTo>
                  <a:pt x="609903" y="1803483"/>
                  <a:pt x="625609" y="1857581"/>
                  <a:pt x="633462" y="1896846"/>
                </a:cubicBezTo>
                <a:cubicBezTo>
                  <a:pt x="655276" y="2004169"/>
                  <a:pt x="678835" y="2111493"/>
                  <a:pt x="701521" y="2218817"/>
                </a:cubicBezTo>
                <a:cubicBezTo>
                  <a:pt x="705011" y="2231906"/>
                  <a:pt x="762599" y="2553004"/>
                  <a:pt x="762599" y="2553004"/>
                </a:cubicBezTo>
                <a:lnTo>
                  <a:pt x="780050" y="2337483"/>
                </a:lnTo>
                <a:cubicBezTo>
                  <a:pt x="793139" y="2289493"/>
                  <a:pt x="852472" y="2266807"/>
                  <a:pt x="862942" y="2279895"/>
                </a:cubicBezTo>
                <a:cubicBezTo>
                  <a:pt x="882139" y="2305199"/>
                  <a:pt x="902207" y="2357553"/>
                  <a:pt x="912678" y="2394199"/>
                </a:cubicBezTo>
                <a:cubicBezTo>
                  <a:pt x="915295" y="2402926"/>
                  <a:pt x="951943" y="2634151"/>
                  <a:pt x="989462" y="2695230"/>
                </a:cubicBezTo>
                <a:cubicBezTo>
                  <a:pt x="1018256" y="2741475"/>
                  <a:pt x="1008658" y="2869739"/>
                  <a:pt x="1009531" y="2924710"/>
                </a:cubicBezTo>
                <a:cubicBezTo>
                  <a:pt x="1012148" y="3036396"/>
                  <a:pt x="1012148" y="3036396"/>
                  <a:pt x="989462" y="3141975"/>
                </a:cubicBezTo>
                <a:cubicBezTo>
                  <a:pt x="975501" y="3208288"/>
                  <a:pt x="946707" y="3295543"/>
                  <a:pt x="897844" y="3345279"/>
                </a:cubicBezTo>
                <a:cubicBezTo>
                  <a:pt x="883884" y="3360112"/>
                  <a:pt x="924021" y="3528514"/>
                  <a:pt x="935364" y="3614024"/>
                </a:cubicBezTo>
                <a:cubicBezTo>
                  <a:pt x="951943" y="3747524"/>
                  <a:pt x="974629" y="3847867"/>
                  <a:pt x="992080" y="3981367"/>
                </a:cubicBezTo>
                <a:cubicBezTo>
                  <a:pt x="1013021" y="4148897"/>
                  <a:pt x="1088933" y="4412407"/>
                  <a:pt x="1118599" y="4579063"/>
                </a:cubicBezTo>
                <a:cubicBezTo>
                  <a:pt x="1130815" y="4645377"/>
                  <a:pt x="1147394" y="4711691"/>
                  <a:pt x="1161354" y="4778005"/>
                </a:cubicBezTo>
                <a:cubicBezTo>
                  <a:pt x="1165717" y="4778877"/>
                  <a:pt x="1166590" y="4779750"/>
                  <a:pt x="1170952" y="4780622"/>
                </a:cubicBezTo>
                <a:cubicBezTo>
                  <a:pt x="1176188" y="4774515"/>
                  <a:pt x="1183168" y="4767534"/>
                  <a:pt x="1187531" y="4760554"/>
                </a:cubicBezTo>
                <a:cubicBezTo>
                  <a:pt x="1212835" y="4720417"/>
                  <a:pt x="1239884" y="4682024"/>
                  <a:pt x="1263443" y="4640142"/>
                </a:cubicBezTo>
                <a:cubicBezTo>
                  <a:pt x="1400433" y="4394956"/>
                  <a:pt x="1483325" y="4048554"/>
                  <a:pt x="1639511" y="3815583"/>
                </a:cubicBezTo>
                <a:cubicBezTo>
                  <a:pt x="1710188" y="3710004"/>
                  <a:pt x="1766031" y="3596573"/>
                  <a:pt x="1780864" y="3468308"/>
                </a:cubicBezTo>
                <a:cubicBezTo>
                  <a:pt x="1798315" y="3319975"/>
                  <a:pt x="1851541" y="3187347"/>
                  <a:pt x="1934433" y="3064318"/>
                </a:cubicBezTo>
                <a:cubicBezTo>
                  <a:pt x="1971080" y="3009347"/>
                  <a:pt x="2002492" y="2950886"/>
                  <a:pt x="2036522" y="2894171"/>
                </a:cubicBezTo>
                <a:cubicBezTo>
                  <a:pt x="2059208" y="2856651"/>
                  <a:pt x="2072296" y="2820877"/>
                  <a:pt x="2042630" y="2791210"/>
                </a:cubicBezTo>
                <a:cubicBezTo>
                  <a:pt x="2019944" y="2768524"/>
                  <a:pt x="1996384" y="2717043"/>
                  <a:pt x="1970208" y="2699592"/>
                </a:cubicBezTo>
                <a:cubicBezTo>
                  <a:pt x="1915237" y="2662073"/>
                  <a:pt x="1890805" y="2605357"/>
                  <a:pt x="1817511" y="2644622"/>
                </a:cubicBezTo>
                <a:cubicBezTo>
                  <a:pt x="1735492" y="2689122"/>
                  <a:pt x="1560109" y="2817387"/>
                  <a:pt x="1468492" y="2840945"/>
                </a:cubicBezTo>
                <a:cubicBezTo>
                  <a:pt x="1366403" y="2867122"/>
                  <a:pt x="1280021" y="2777249"/>
                  <a:pt x="1280894" y="2675161"/>
                </a:cubicBezTo>
                <a:cubicBezTo>
                  <a:pt x="1281766" y="2602739"/>
                  <a:pt x="1232903" y="2575690"/>
                  <a:pt x="1168335" y="2546024"/>
                </a:cubicBezTo>
                <a:cubicBezTo>
                  <a:pt x="1156119" y="2540788"/>
                  <a:pt x="1142158" y="2521591"/>
                  <a:pt x="1143031" y="2510248"/>
                </a:cubicBezTo>
                <a:cubicBezTo>
                  <a:pt x="1145648" y="2491052"/>
                  <a:pt x="1204982" y="2443935"/>
                  <a:pt x="1192766" y="2438700"/>
                </a:cubicBezTo>
                <a:cubicBezTo>
                  <a:pt x="1181423" y="2434336"/>
                  <a:pt x="1152629" y="2447426"/>
                  <a:pt x="1140413" y="2443935"/>
                </a:cubicBezTo>
                <a:cubicBezTo>
                  <a:pt x="1114237" y="2436954"/>
                  <a:pt x="1081080" y="2436081"/>
                  <a:pt x="1081080" y="2409033"/>
                </a:cubicBezTo>
                <a:cubicBezTo>
                  <a:pt x="1081080" y="2356679"/>
                  <a:pt x="1064501" y="2318288"/>
                  <a:pt x="1051413" y="2296474"/>
                </a:cubicBezTo>
                <a:cubicBezTo>
                  <a:pt x="1043560" y="2282514"/>
                  <a:pt x="1028727" y="2272916"/>
                  <a:pt x="1013021" y="2271170"/>
                </a:cubicBezTo>
                <a:lnTo>
                  <a:pt x="870795" y="2251973"/>
                </a:lnTo>
                <a:cubicBezTo>
                  <a:pt x="843746" y="2248484"/>
                  <a:pt x="823678" y="2225797"/>
                  <a:pt x="822805" y="2198748"/>
                </a:cubicBezTo>
                <a:cubicBezTo>
                  <a:pt x="822805" y="2177808"/>
                  <a:pt x="829786" y="2156867"/>
                  <a:pt x="837639" y="2129817"/>
                </a:cubicBezTo>
                <a:cubicBezTo>
                  <a:pt x="850727" y="2084444"/>
                  <a:pt x="860325" y="2037327"/>
                  <a:pt x="873413" y="1991955"/>
                </a:cubicBezTo>
                <a:cubicBezTo>
                  <a:pt x="894354" y="1919532"/>
                  <a:pt x="876031" y="1855836"/>
                  <a:pt x="836766" y="1794758"/>
                </a:cubicBezTo>
                <a:cubicBezTo>
                  <a:pt x="756492" y="1670856"/>
                  <a:pt x="698903" y="1535611"/>
                  <a:pt x="645678" y="1398620"/>
                </a:cubicBezTo>
                <a:cubicBezTo>
                  <a:pt x="603795" y="1288679"/>
                  <a:pt x="603795" y="1173503"/>
                  <a:pt x="611648" y="1058326"/>
                </a:cubicBezTo>
                <a:cubicBezTo>
                  <a:pt x="614266" y="1013826"/>
                  <a:pt x="514795" y="1024297"/>
                  <a:pt x="554060" y="870728"/>
                </a:cubicBezTo>
                <a:cubicBezTo>
                  <a:pt x="606413" y="688365"/>
                  <a:pt x="797501" y="367267"/>
                  <a:pt x="1139541" y="182287"/>
                </a:cubicBezTo>
                <a:cubicBezTo>
                  <a:pt x="1352443" y="67110"/>
                  <a:pt x="1388217" y="51404"/>
                  <a:pt x="1625551" y="3414"/>
                </a:cubicBezTo>
                <a:cubicBezTo>
                  <a:pt x="1634385" y="1560"/>
                  <a:pt x="1646138" y="510"/>
                  <a:pt x="1660076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5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38B6A4E-62AE-40AB-ADBE-698F9D389B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666" y="441820"/>
            <a:ext cx="6318144" cy="5974360"/>
          </a:xfrm>
          <a:custGeom>
            <a:avLst/>
            <a:gdLst>
              <a:gd name="connsiteX0" fmla="*/ 2614517 w 6318144"/>
              <a:gd name="connsiteY0" fmla="*/ 5482187 h 5974360"/>
              <a:gd name="connsiteX1" fmla="*/ 2438179 w 6318144"/>
              <a:gd name="connsiteY1" fmla="*/ 5682093 h 5974360"/>
              <a:gd name="connsiteX2" fmla="*/ 2429449 w 6318144"/>
              <a:gd name="connsiteY2" fmla="*/ 5675110 h 5974360"/>
              <a:gd name="connsiteX3" fmla="*/ 2493176 w 6318144"/>
              <a:gd name="connsiteY3" fmla="*/ 5514486 h 5974360"/>
              <a:gd name="connsiteX4" fmla="*/ 2535078 w 6318144"/>
              <a:gd name="connsiteY4" fmla="*/ 5490043 h 5974360"/>
              <a:gd name="connsiteX5" fmla="*/ 2614517 w 6318144"/>
              <a:gd name="connsiteY5" fmla="*/ 5482187 h 5974360"/>
              <a:gd name="connsiteX6" fmla="*/ 2726259 w 6318144"/>
              <a:gd name="connsiteY6" fmla="*/ 5462135 h 5974360"/>
              <a:gd name="connsiteX7" fmla="*/ 2712292 w 6318144"/>
              <a:gd name="connsiteY7" fmla="*/ 5524988 h 5974360"/>
              <a:gd name="connsiteX8" fmla="*/ 2620631 w 6318144"/>
              <a:gd name="connsiteY8" fmla="*/ 5488324 h 5974360"/>
              <a:gd name="connsiteX9" fmla="*/ 2620631 w 6318144"/>
              <a:gd name="connsiteY9" fmla="*/ 5478722 h 5974360"/>
              <a:gd name="connsiteX10" fmla="*/ 2726259 w 6318144"/>
              <a:gd name="connsiteY10" fmla="*/ 5462135 h 5974360"/>
              <a:gd name="connsiteX11" fmla="*/ 2336043 w 6318144"/>
              <a:gd name="connsiteY11" fmla="*/ 4745410 h 5974360"/>
              <a:gd name="connsiteX12" fmla="*/ 2344773 w 6318144"/>
              <a:gd name="connsiteY12" fmla="*/ 4748029 h 5974360"/>
              <a:gd name="connsiteX13" fmla="*/ 2285412 w 6318144"/>
              <a:gd name="connsiteY13" fmla="*/ 5009916 h 5974360"/>
              <a:gd name="connsiteX14" fmla="*/ 2201607 w 6318144"/>
              <a:gd name="connsiteY14" fmla="*/ 4960158 h 5974360"/>
              <a:gd name="connsiteX15" fmla="*/ 2336043 w 6318144"/>
              <a:gd name="connsiteY15" fmla="*/ 4745410 h 5974360"/>
              <a:gd name="connsiteX16" fmla="*/ 4148309 w 6318144"/>
              <a:gd name="connsiteY16" fmla="*/ 4595259 h 5974360"/>
              <a:gd name="connsiteX17" fmla="*/ 4235605 w 6318144"/>
              <a:gd name="connsiteY17" fmla="*/ 4714855 h 5974360"/>
              <a:gd name="connsiteX18" fmla="*/ 4211162 w 6318144"/>
              <a:gd name="connsiteY18" fmla="*/ 4796040 h 5974360"/>
              <a:gd name="connsiteX19" fmla="*/ 4196322 w 6318144"/>
              <a:gd name="connsiteY19" fmla="*/ 4790802 h 5974360"/>
              <a:gd name="connsiteX20" fmla="*/ 4141325 w 6318144"/>
              <a:gd name="connsiteY20" fmla="*/ 4600497 h 5974360"/>
              <a:gd name="connsiteX21" fmla="*/ 4148309 w 6318144"/>
              <a:gd name="connsiteY21" fmla="*/ 4595259 h 5974360"/>
              <a:gd name="connsiteX22" fmla="*/ 873833 w 6318144"/>
              <a:gd name="connsiteY22" fmla="*/ 4470429 h 5974360"/>
              <a:gd name="connsiteX23" fmla="*/ 929702 w 6318144"/>
              <a:gd name="connsiteY23" fmla="*/ 4485270 h 5974360"/>
              <a:gd name="connsiteX24" fmla="*/ 1272776 w 6318144"/>
              <a:gd name="connsiteY24" fmla="*/ 4720969 h 5974360"/>
              <a:gd name="connsiteX25" fmla="*/ 1384515 w 6318144"/>
              <a:gd name="connsiteY25" fmla="*/ 4846674 h 5974360"/>
              <a:gd name="connsiteX26" fmla="*/ 1419433 w 6318144"/>
              <a:gd name="connsiteY26" fmla="*/ 4816995 h 5974360"/>
              <a:gd name="connsiteX27" fmla="*/ 1460462 w 6318144"/>
              <a:gd name="connsiteY27" fmla="*/ 4844056 h 5974360"/>
              <a:gd name="connsiteX28" fmla="*/ 1456098 w 6318144"/>
              <a:gd name="connsiteY28" fmla="*/ 4949685 h 5974360"/>
              <a:gd name="connsiteX29" fmla="*/ 1429035 w 6318144"/>
              <a:gd name="connsiteY29" fmla="*/ 4961905 h 5974360"/>
              <a:gd name="connsiteX30" fmla="*/ 1399355 w 6318144"/>
              <a:gd name="connsiteY30" fmla="*/ 5002062 h 5974360"/>
              <a:gd name="connsiteX31" fmla="*/ 1436019 w 6318144"/>
              <a:gd name="connsiteY31" fmla="*/ 5040471 h 5974360"/>
              <a:gd name="connsiteX32" fmla="*/ 1605373 w 6318144"/>
              <a:gd name="connsiteY32" fmla="*/ 5057058 h 5974360"/>
              <a:gd name="connsiteX33" fmla="*/ 1681321 w 6318144"/>
              <a:gd name="connsiteY33" fmla="*/ 5074517 h 5974360"/>
              <a:gd name="connsiteX34" fmla="*/ 2287156 w 6318144"/>
              <a:gd name="connsiteY34" fmla="*/ 5208081 h 5974360"/>
              <a:gd name="connsiteX35" fmla="*/ 2212954 w 6318144"/>
              <a:gd name="connsiteY35" fmla="*/ 5019521 h 5974360"/>
              <a:gd name="connsiteX36" fmla="*/ 2223429 w 6318144"/>
              <a:gd name="connsiteY36" fmla="*/ 5009046 h 5974360"/>
              <a:gd name="connsiteX37" fmla="*/ 2398022 w 6318144"/>
              <a:gd name="connsiteY37" fmla="*/ 5167051 h 5974360"/>
              <a:gd name="connsiteX38" fmla="*/ 2484445 w 6318144"/>
              <a:gd name="connsiteY38" fmla="*/ 5199351 h 5974360"/>
              <a:gd name="connsiteX39" fmla="*/ 3169718 w 6318144"/>
              <a:gd name="connsiteY39" fmla="*/ 5069280 h 5974360"/>
              <a:gd name="connsiteX40" fmla="*/ 3206383 w 6318144"/>
              <a:gd name="connsiteY40" fmla="*/ 5031742 h 5974360"/>
              <a:gd name="connsiteX41" fmla="*/ 3250904 w 6318144"/>
              <a:gd name="connsiteY41" fmla="*/ 4816121 h 5974360"/>
              <a:gd name="connsiteX42" fmla="*/ 3305028 w 6318144"/>
              <a:gd name="connsiteY42" fmla="*/ 5050074 h 5974360"/>
              <a:gd name="connsiteX43" fmla="*/ 4165766 w 6318144"/>
              <a:gd name="connsiteY43" fmla="*/ 4855404 h 5974360"/>
              <a:gd name="connsiteX44" fmla="*/ 4079343 w 6318144"/>
              <a:gd name="connsiteY44" fmla="*/ 4963652 h 5974360"/>
              <a:gd name="connsiteX45" fmla="*/ 4033949 w 6318144"/>
              <a:gd name="connsiteY45" fmla="*/ 4975873 h 5974360"/>
              <a:gd name="connsiteX46" fmla="*/ 3804360 w 6318144"/>
              <a:gd name="connsiteY46" fmla="*/ 4991587 h 5974360"/>
              <a:gd name="connsiteX47" fmla="*/ 3747618 w 6318144"/>
              <a:gd name="connsiteY47" fmla="*/ 5029996 h 5974360"/>
              <a:gd name="connsiteX48" fmla="*/ 3795630 w 6318144"/>
              <a:gd name="connsiteY48" fmla="*/ 5078883 h 5974360"/>
              <a:gd name="connsiteX49" fmla="*/ 3921337 w 6318144"/>
              <a:gd name="connsiteY49" fmla="*/ 5135625 h 5974360"/>
              <a:gd name="connsiteX50" fmla="*/ 3791266 w 6318144"/>
              <a:gd name="connsiteY50" fmla="*/ 5239506 h 5974360"/>
              <a:gd name="connsiteX51" fmla="*/ 3789520 w 6318144"/>
              <a:gd name="connsiteY51" fmla="*/ 5227286 h 5974360"/>
              <a:gd name="connsiteX52" fmla="*/ 3722302 w 6318144"/>
              <a:gd name="connsiteY52" fmla="*/ 5219429 h 5974360"/>
              <a:gd name="connsiteX53" fmla="*/ 2979413 w 6318144"/>
              <a:gd name="connsiteY53" fmla="*/ 5366959 h 5974360"/>
              <a:gd name="connsiteX54" fmla="*/ 2905211 w 6318144"/>
              <a:gd name="connsiteY54" fmla="*/ 5421083 h 5974360"/>
              <a:gd name="connsiteX55" fmla="*/ 2721017 w 6318144"/>
              <a:gd name="connsiteY55" fmla="*/ 5641941 h 5974360"/>
              <a:gd name="connsiteX56" fmla="*/ 2781251 w 6318144"/>
              <a:gd name="connsiteY56" fmla="*/ 5417591 h 5974360"/>
              <a:gd name="connsiteX57" fmla="*/ 2379690 w 6318144"/>
              <a:gd name="connsiteY57" fmla="*/ 5459492 h 5974360"/>
              <a:gd name="connsiteX58" fmla="*/ 1871626 w 6318144"/>
              <a:gd name="connsiteY58" fmla="*/ 5413226 h 5974360"/>
              <a:gd name="connsiteX59" fmla="*/ 1806154 w 6318144"/>
              <a:gd name="connsiteY59" fmla="*/ 5437669 h 5974360"/>
              <a:gd name="connsiteX60" fmla="*/ 1609738 w 6318144"/>
              <a:gd name="connsiteY60" fmla="*/ 5628847 h 5974360"/>
              <a:gd name="connsiteX61" fmla="*/ 1717986 w 6318144"/>
              <a:gd name="connsiteY61" fmla="*/ 5369578 h 5974360"/>
              <a:gd name="connsiteX62" fmla="*/ 1655132 w 6318144"/>
              <a:gd name="connsiteY62" fmla="*/ 5342516 h 5974360"/>
              <a:gd name="connsiteX63" fmla="*/ 961129 w 6318144"/>
              <a:gd name="connsiteY63" fmla="*/ 4674702 h 5974360"/>
              <a:gd name="connsiteX64" fmla="*/ 880816 w 6318144"/>
              <a:gd name="connsiteY64" fmla="*/ 4636292 h 5974360"/>
              <a:gd name="connsiteX65" fmla="*/ 677416 w 6318144"/>
              <a:gd name="connsiteY65" fmla="*/ 4652878 h 5974360"/>
              <a:gd name="connsiteX66" fmla="*/ 674798 w 6318144"/>
              <a:gd name="connsiteY66" fmla="*/ 4640657 h 5974360"/>
              <a:gd name="connsiteX67" fmla="*/ 893038 w 6318144"/>
              <a:gd name="connsiteY67" fmla="*/ 4535028 h 5974360"/>
              <a:gd name="connsiteX68" fmla="*/ 873833 w 6318144"/>
              <a:gd name="connsiteY68" fmla="*/ 4470429 h 5974360"/>
              <a:gd name="connsiteX69" fmla="*/ 4890819 w 6318144"/>
              <a:gd name="connsiteY69" fmla="*/ 4295524 h 5974360"/>
              <a:gd name="connsiteX70" fmla="*/ 4945054 w 6318144"/>
              <a:gd name="connsiteY70" fmla="*/ 4358618 h 5974360"/>
              <a:gd name="connsiteX71" fmla="*/ 5026746 w 6318144"/>
              <a:gd name="connsiteY71" fmla="*/ 4437768 h 5974360"/>
              <a:gd name="connsiteX72" fmla="*/ 5031822 w 6318144"/>
              <a:gd name="connsiteY72" fmla="*/ 4442102 h 5974360"/>
              <a:gd name="connsiteX73" fmla="*/ 5066660 w 6318144"/>
              <a:gd name="connsiteY73" fmla="*/ 4407576 h 5974360"/>
              <a:gd name="connsiteX74" fmla="*/ 4975327 w 6318144"/>
              <a:gd name="connsiteY74" fmla="*/ 4349524 h 5974360"/>
              <a:gd name="connsiteX75" fmla="*/ 5244744 w 6318144"/>
              <a:gd name="connsiteY75" fmla="*/ 3527632 h 5974360"/>
              <a:gd name="connsiteX76" fmla="*/ 5167826 w 6318144"/>
              <a:gd name="connsiteY76" fmla="*/ 3551607 h 5974360"/>
              <a:gd name="connsiteX77" fmla="*/ 5150538 w 6318144"/>
              <a:gd name="connsiteY77" fmla="*/ 3566297 h 5974360"/>
              <a:gd name="connsiteX78" fmla="*/ 4536154 w 6318144"/>
              <a:gd name="connsiteY78" fmla="*/ 3836789 h 5974360"/>
              <a:gd name="connsiteX79" fmla="*/ 4541220 w 6318144"/>
              <a:gd name="connsiteY79" fmla="*/ 3845794 h 5974360"/>
              <a:gd name="connsiteX80" fmla="*/ 4735256 w 6318144"/>
              <a:gd name="connsiteY80" fmla="*/ 4096880 h 5974360"/>
              <a:gd name="connsiteX81" fmla="*/ 5082375 w 6318144"/>
              <a:gd name="connsiteY81" fmla="*/ 3651592 h 5974360"/>
              <a:gd name="connsiteX82" fmla="*/ 5217684 w 6318144"/>
              <a:gd name="connsiteY82" fmla="*/ 3580009 h 5974360"/>
              <a:gd name="connsiteX83" fmla="*/ 5186256 w 6318144"/>
              <a:gd name="connsiteY83" fmla="*/ 3928320 h 5974360"/>
              <a:gd name="connsiteX84" fmla="*/ 5128642 w 6318144"/>
              <a:gd name="connsiteY84" fmla="*/ 4018235 h 5974360"/>
              <a:gd name="connsiteX85" fmla="*/ 5291012 w 6318144"/>
              <a:gd name="connsiteY85" fmla="*/ 4243459 h 5974360"/>
              <a:gd name="connsiteX86" fmla="*/ 5281410 w 6318144"/>
              <a:gd name="connsiteY86" fmla="*/ 4251315 h 5974360"/>
              <a:gd name="connsiteX87" fmla="*/ 5057932 w 6318144"/>
              <a:gd name="connsiteY87" fmla="*/ 4102040 h 5974360"/>
              <a:gd name="connsiteX88" fmla="*/ 4958414 w 6318144"/>
              <a:gd name="connsiteY88" fmla="*/ 4224254 h 5974360"/>
              <a:gd name="connsiteX89" fmla="*/ 4905164 w 6318144"/>
              <a:gd name="connsiteY89" fmla="*/ 4245205 h 5974360"/>
              <a:gd name="connsiteX90" fmla="*/ 4857514 w 6318144"/>
              <a:gd name="connsiteY90" fmla="*/ 4255084 h 5974360"/>
              <a:gd name="connsiteX91" fmla="*/ 4870485 w 6318144"/>
              <a:gd name="connsiteY91" fmla="*/ 4271869 h 5974360"/>
              <a:gd name="connsiteX92" fmla="*/ 4888921 w 6318144"/>
              <a:gd name="connsiteY92" fmla="*/ 4293316 h 5974360"/>
              <a:gd name="connsiteX93" fmla="*/ 4892068 w 6318144"/>
              <a:gd name="connsiteY93" fmla="*/ 4286234 h 5974360"/>
              <a:gd name="connsiteX94" fmla="*/ 5054439 w 6318144"/>
              <a:gd name="connsiteY94" fmla="*/ 4317661 h 5974360"/>
              <a:gd name="connsiteX95" fmla="*/ 5156574 w 6318144"/>
              <a:gd name="connsiteY95" fmla="*/ 4261791 h 5974360"/>
              <a:gd name="connsiteX96" fmla="*/ 5172288 w 6318144"/>
              <a:gd name="connsiteY96" fmla="*/ 4225127 h 5974360"/>
              <a:gd name="connsiteX97" fmla="*/ 5270933 w 6318144"/>
              <a:gd name="connsiteY97" fmla="*/ 4299329 h 5974360"/>
              <a:gd name="connsiteX98" fmla="*/ 5329420 w 6318144"/>
              <a:gd name="connsiteY98" fmla="*/ 4309804 h 5974360"/>
              <a:gd name="connsiteX99" fmla="*/ 5331166 w 6318144"/>
              <a:gd name="connsiteY99" fmla="*/ 4246951 h 5974360"/>
              <a:gd name="connsiteX100" fmla="*/ 5239506 w 6318144"/>
              <a:gd name="connsiteY100" fmla="*/ 4103786 h 5974360"/>
              <a:gd name="connsiteX101" fmla="*/ 5216808 w 6318144"/>
              <a:gd name="connsiteY101" fmla="*/ 3998157 h 5974360"/>
              <a:gd name="connsiteX102" fmla="*/ 5249108 w 6318144"/>
              <a:gd name="connsiteY102" fmla="*/ 3573026 h 5974360"/>
              <a:gd name="connsiteX103" fmla="*/ 5244744 w 6318144"/>
              <a:gd name="connsiteY103" fmla="*/ 3527632 h 5974360"/>
              <a:gd name="connsiteX104" fmla="*/ 281966 w 6318144"/>
              <a:gd name="connsiteY104" fmla="*/ 2595310 h 5974360"/>
              <a:gd name="connsiteX105" fmla="*/ 460051 w 6318144"/>
              <a:gd name="connsiteY105" fmla="*/ 2696574 h 5974360"/>
              <a:gd name="connsiteX106" fmla="*/ 483620 w 6318144"/>
              <a:gd name="connsiteY106" fmla="*/ 2801329 h 5974360"/>
              <a:gd name="connsiteX107" fmla="*/ 463542 w 6318144"/>
              <a:gd name="connsiteY107" fmla="*/ 2917432 h 5974360"/>
              <a:gd name="connsiteX108" fmla="*/ 516792 w 6318144"/>
              <a:gd name="connsiteY108" fmla="*/ 2924416 h 5974360"/>
              <a:gd name="connsiteX109" fmla="*/ 532506 w 6318144"/>
              <a:gd name="connsiteY109" fmla="*/ 3000364 h 5974360"/>
              <a:gd name="connsiteX110" fmla="*/ 525522 w 6318144"/>
              <a:gd name="connsiteY110" fmla="*/ 3010839 h 5974360"/>
              <a:gd name="connsiteX111" fmla="*/ 453067 w 6318144"/>
              <a:gd name="connsiteY111" fmla="*/ 3134800 h 5974360"/>
              <a:gd name="connsiteX112" fmla="*/ 476636 w 6318144"/>
              <a:gd name="connsiteY112" fmla="*/ 3390577 h 5974360"/>
              <a:gd name="connsiteX113" fmla="*/ 458304 w 6318144"/>
              <a:gd name="connsiteY113" fmla="*/ 3487476 h 5974360"/>
              <a:gd name="connsiteX114" fmla="*/ 570043 w 6318144"/>
              <a:gd name="connsiteY114" fmla="*/ 3736269 h 5974360"/>
              <a:gd name="connsiteX115" fmla="*/ 604962 w 6318144"/>
              <a:gd name="connsiteY115" fmla="*/ 3821820 h 5974360"/>
              <a:gd name="connsiteX116" fmla="*/ 787410 w 6318144"/>
              <a:gd name="connsiteY116" fmla="*/ 3724047 h 5974360"/>
              <a:gd name="connsiteX117" fmla="*/ 649482 w 6318144"/>
              <a:gd name="connsiteY117" fmla="*/ 3885545 h 5974360"/>
              <a:gd name="connsiteX118" fmla="*/ 1379277 w 6318144"/>
              <a:gd name="connsiteY118" fmla="*/ 4438129 h 5974360"/>
              <a:gd name="connsiteX119" fmla="*/ 1422052 w 6318144"/>
              <a:gd name="connsiteY119" fmla="*/ 4201557 h 5974360"/>
              <a:gd name="connsiteX120" fmla="*/ 1493635 w 6318144"/>
              <a:gd name="connsiteY120" fmla="*/ 4442494 h 5974360"/>
              <a:gd name="connsiteX121" fmla="*/ 1567836 w 6318144"/>
              <a:gd name="connsiteY121" fmla="*/ 4565582 h 5974360"/>
              <a:gd name="connsiteX122" fmla="*/ 2149228 w 6318144"/>
              <a:gd name="connsiteY122" fmla="*/ 4953175 h 5974360"/>
              <a:gd name="connsiteX123" fmla="*/ 2225176 w 6318144"/>
              <a:gd name="connsiteY123" fmla="*/ 5169669 h 5974360"/>
              <a:gd name="connsiteX124" fmla="*/ 1897816 w 6318144"/>
              <a:gd name="connsiteY124" fmla="*/ 5091976 h 5974360"/>
              <a:gd name="connsiteX125" fmla="*/ 1627198 w 6318144"/>
              <a:gd name="connsiteY125" fmla="*/ 5013410 h 5974360"/>
              <a:gd name="connsiteX126" fmla="*/ 1453479 w 6318144"/>
              <a:gd name="connsiteY126" fmla="*/ 5016029 h 5974360"/>
              <a:gd name="connsiteX127" fmla="*/ 1450860 w 6318144"/>
              <a:gd name="connsiteY127" fmla="*/ 4998570 h 5974360"/>
              <a:gd name="connsiteX128" fmla="*/ 1621087 w 6318144"/>
              <a:gd name="connsiteY128" fmla="*/ 4907781 h 5974360"/>
              <a:gd name="connsiteX129" fmla="*/ 1582677 w 6318144"/>
              <a:gd name="connsiteY129" fmla="*/ 4878102 h 5974360"/>
              <a:gd name="connsiteX130" fmla="*/ 942797 w 6318144"/>
              <a:gd name="connsiteY130" fmla="*/ 4445113 h 5974360"/>
              <a:gd name="connsiteX131" fmla="*/ 869468 w 6318144"/>
              <a:gd name="connsiteY131" fmla="*/ 4437256 h 5974360"/>
              <a:gd name="connsiteX132" fmla="*/ 632897 w 6318144"/>
              <a:gd name="connsiteY132" fmla="*/ 4495745 h 5974360"/>
              <a:gd name="connsiteX133" fmla="*/ 626785 w 6318144"/>
              <a:gd name="connsiteY133" fmla="*/ 4479158 h 5974360"/>
              <a:gd name="connsiteX134" fmla="*/ 805743 w 6318144"/>
              <a:gd name="connsiteY134" fmla="*/ 4349088 h 5974360"/>
              <a:gd name="connsiteX135" fmla="*/ 667815 w 6318144"/>
              <a:gd name="connsiteY135" fmla="*/ 4241713 h 5974360"/>
              <a:gd name="connsiteX136" fmla="*/ 271491 w 6318144"/>
              <a:gd name="connsiteY136" fmla="*/ 3625403 h 5974360"/>
              <a:gd name="connsiteX137" fmla="*/ 200781 w 6318144"/>
              <a:gd name="connsiteY137" fmla="*/ 3540726 h 5974360"/>
              <a:gd name="connsiteX138" fmla="*/ 0 w 6318144"/>
              <a:gd name="connsiteY138" fmla="*/ 3414147 h 5974360"/>
              <a:gd name="connsiteX139" fmla="*/ 7857 w 6318144"/>
              <a:gd name="connsiteY139" fmla="*/ 3400180 h 5974360"/>
              <a:gd name="connsiteX140" fmla="*/ 230461 w 6318144"/>
              <a:gd name="connsiteY140" fmla="*/ 3437717 h 5974360"/>
              <a:gd name="connsiteX141" fmla="*/ 281966 w 6318144"/>
              <a:gd name="connsiteY141" fmla="*/ 2595310 h 5974360"/>
              <a:gd name="connsiteX142" fmla="*/ 192050 w 6318144"/>
              <a:gd name="connsiteY142" fmla="*/ 2221681 h 5974360"/>
              <a:gd name="connsiteX143" fmla="*/ 401560 w 6318144"/>
              <a:gd name="connsiteY143" fmla="*/ 2333421 h 5974360"/>
              <a:gd name="connsiteX144" fmla="*/ 420766 w 6318144"/>
              <a:gd name="connsiteY144" fmla="*/ 2363974 h 5974360"/>
              <a:gd name="connsiteX145" fmla="*/ 439098 w 6318144"/>
              <a:gd name="connsiteY145" fmla="*/ 2501903 h 5974360"/>
              <a:gd name="connsiteX146" fmla="*/ 329978 w 6318144"/>
              <a:gd name="connsiteY146" fmla="*/ 2484443 h 5974360"/>
              <a:gd name="connsiteX147" fmla="*/ 312518 w 6318144"/>
              <a:gd name="connsiteY147" fmla="*/ 2382307 h 5974360"/>
              <a:gd name="connsiteX148" fmla="*/ 192050 w 6318144"/>
              <a:gd name="connsiteY148" fmla="*/ 2221681 h 5974360"/>
              <a:gd name="connsiteX149" fmla="*/ 874237 w 6318144"/>
              <a:gd name="connsiteY149" fmla="*/ 2083929 h 5974360"/>
              <a:gd name="connsiteX150" fmla="*/ 1036204 w 6318144"/>
              <a:gd name="connsiteY150" fmla="*/ 2171923 h 5974360"/>
              <a:gd name="connsiteX151" fmla="*/ 1111279 w 6318144"/>
              <a:gd name="connsiteY151" fmla="*/ 2237395 h 5974360"/>
              <a:gd name="connsiteX152" fmla="*/ 1106041 w 6318144"/>
              <a:gd name="connsiteY152" fmla="*/ 2248743 h 5974360"/>
              <a:gd name="connsiteX153" fmla="*/ 844153 w 6318144"/>
              <a:gd name="connsiteY153" fmla="*/ 2138750 h 5974360"/>
              <a:gd name="connsiteX154" fmla="*/ 744636 w 6318144"/>
              <a:gd name="connsiteY154" fmla="*/ 2278423 h 5974360"/>
              <a:gd name="connsiteX155" fmla="*/ 732414 w 6318144"/>
              <a:gd name="connsiteY155" fmla="*/ 2147480 h 5974360"/>
              <a:gd name="connsiteX156" fmla="*/ 747254 w 6318144"/>
              <a:gd name="connsiteY156" fmla="*/ 2124783 h 5974360"/>
              <a:gd name="connsiteX157" fmla="*/ 761221 w 6318144"/>
              <a:gd name="connsiteY157" fmla="*/ 2120419 h 5974360"/>
              <a:gd name="connsiteX158" fmla="*/ 874237 w 6318144"/>
              <a:gd name="connsiteY158" fmla="*/ 2083929 h 5974360"/>
              <a:gd name="connsiteX159" fmla="*/ 3880307 w 6318144"/>
              <a:gd name="connsiteY159" fmla="*/ 800505 h 5974360"/>
              <a:gd name="connsiteX160" fmla="*/ 3923955 w 6318144"/>
              <a:gd name="connsiteY160" fmla="*/ 835423 h 5974360"/>
              <a:gd name="connsiteX161" fmla="*/ 3973714 w 6318144"/>
              <a:gd name="connsiteY161" fmla="*/ 1030093 h 5974360"/>
              <a:gd name="connsiteX162" fmla="*/ 3654210 w 6318144"/>
              <a:gd name="connsiteY162" fmla="*/ 816218 h 5974360"/>
              <a:gd name="connsiteX163" fmla="*/ 3656829 w 6318144"/>
              <a:gd name="connsiteY163" fmla="*/ 801378 h 5974360"/>
              <a:gd name="connsiteX164" fmla="*/ 3880307 w 6318144"/>
              <a:gd name="connsiteY164" fmla="*/ 800505 h 5974360"/>
              <a:gd name="connsiteX165" fmla="*/ 1427290 w 6318144"/>
              <a:gd name="connsiteY165" fmla="*/ 596233 h 5974360"/>
              <a:gd name="connsiteX166" fmla="*/ 1439512 w 6318144"/>
              <a:gd name="connsiteY166" fmla="*/ 596233 h 5974360"/>
              <a:gd name="connsiteX167" fmla="*/ 1506730 w 6318144"/>
              <a:gd name="connsiteY167" fmla="*/ 802251 h 5974360"/>
              <a:gd name="connsiteX168" fmla="*/ 1491890 w 6318144"/>
              <a:gd name="connsiteY168" fmla="*/ 860740 h 5974360"/>
              <a:gd name="connsiteX169" fmla="*/ 1060647 w 6318144"/>
              <a:gd name="connsiteY169" fmla="*/ 1396736 h 5974360"/>
              <a:gd name="connsiteX170" fmla="*/ 989065 w 6318144"/>
              <a:gd name="connsiteY170" fmla="*/ 1417687 h 5974360"/>
              <a:gd name="connsiteX171" fmla="*/ 816218 w 6318144"/>
              <a:gd name="connsiteY171" fmla="*/ 1350469 h 5974360"/>
              <a:gd name="connsiteX172" fmla="*/ 753365 w 6318144"/>
              <a:gd name="connsiteY172" fmla="*/ 1353960 h 5974360"/>
              <a:gd name="connsiteX173" fmla="*/ 768206 w 6318144"/>
              <a:gd name="connsiteY173" fmla="*/ 1415067 h 5974360"/>
              <a:gd name="connsiteX174" fmla="*/ 889547 w 6318144"/>
              <a:gd name="connsiteY174" fmla="*/ 1554741 h 5974360"/>
              <a:gd name="connsiteX175" fmla="*/ 683528 w 6318144"/>
              <a:gd name="connsiteY175" fmla="*/ 2006062 h 5974360"/>
              <a:gd name="connsiteX176" fmla="*/ 947163 w 6318144"/>
              <a:gd name="connsiteY176" fmla="*/ 2006062 h 5974360"/>
              <a:gd name="connsiteX177" fmla="*/ 948908 w 6318144"/>
              <a:gd name="connsiteY177" fmla="*/ 2020902 h 5974360"/>
              <a:gd name="connsiteX178" fmla="*/ 735906 w 6318144"/>
              <a:gd name="connsiteY178" fmla="*/ 2086374 h 5974360"/>
              <a:gd name="connsiteX179" fmla="*/ 692258 w 6318144"/>
              <a:gd name="connsiteY179" fmla="*/ 2148354 h 5974360"/>
              <a:gd name="connsiteX180" fmla="*/ 799633 w 6318144"/>
              <a:gd name="connsiteY180" fmla="*/ 2831882 h 5974360"/>
              <a:gd name="connsiteX181" fmla="*/ 835424 w 6318144"/>
              <a:gd name="connsiteY181" fmla="*/ 3013457 h 5974360"/>
              <a:gd name="connsiteX182" fmla="*/ 1023983 w 6318144"/>
              <a:gd name="connsiteY182" fmla="*/ 2883386 h 5974360"/>
              <a:gd name="connsiteX183" fmla="*/ 1036204 w 6318144"/>
              <a:gd name="connsiteY183" fmla="*/ 2889497 h 5974360"/>
              <a:gd name="connsiteX184" fmla="*/ 929703 w 6318144"/>
              <a:gd name="connsiteY184" fmla="*/ 3074565 h 5974360"/>
              <a:gd name="connsiteX185" fmla="*/ 883436 w 6318144"/>
              <a:gd name="connsiteY185" fmla="*/ 3277091 h 5974360"/>
              <a:gd name="connsiteX186" fmla="*/ 996048 w 6318144"/>
              <a:gd name="connsiteY186" fmla="*/ 3976332 h 5974360"/>
              <a:gd name="connsiteX187" fmla="*/ 1261428 w 6318144"/>
              <a:gd name="connsiteY187" fmla="*/ 3933557 h 5974360"/>
              <a:gd name="connsiteX188" fmla="*/ 1265793 w 6318144"/>
              <a:gd name="connsiteY188" fmla="*/ 3941413 h 5974360"/>
              <a:gd name="connsiteX189" fmla="*/ 1084217 w 6318144"/>
              <a:gd name="connsiteY189" fmla="*/ 4042677 h 5974360"/>
              <a:gd name="connsiteX190" fmla="*/ 1037950 w 6318144"/>
              <a:gd name="connsiteY190" fmla="*/ 4145686 h 5974360"/>
              <a:gd name="connsiteX191" fmla="*/ 1023110 w 6318144"/>
              <a:gd name="connsiteY191" fmla="*/ 4147432 h 5974360"/>
              <a:gd name="connsiteX192" fmla="*/ 700114 w 6318144"/>
              <a:gd name="connsiteY192" fmla="*/ 3889036 h 5974360"/>
              <a:gd name="connsiteX193" fmla="*/ 866850 w 6318144"/>
              <a:gd name="connsiteY193" fmla="*/ 3724047 h 5974360"/>
              <a:gd name="connsiteX194" fmla="*/ 899150 w 6318144"/>
              <a:gd name="connsiteY194" fmla="*/ 3661194 h 5974360"/>
              <a:gd name="connsiteX195" fmla="*/ 825822 w 6318144"/>
              <a:gd name="connsiteY195" fmla="*/ 3655956 h 5974360"/>
              <a:gd name="connsiteX196" fmla="*/ 716701 w 6318144"/>
              <a:gd name="connsiteY196" fmla="*/ 3716190 h 5974360"/>
              <a:gd name="connsiteX197" fmla="*/ 631151 w 6318144"/>
              <a:gd name="connsiteY197" fmla="*/ 3623656 h 5974360"/>
              <a:gd name="connsiteX198" fmla="*/ 481002 w 6318144"/>
              <a:gd name="connsiteY198" fmla="*/ 3446446 h 5974360"/>
              <a:gd name="connsiteX199" fmla="*/ 666943 w 6318144"/>
              <a:gd name="connsiteY199" fmla="*/ 3507553 h 5974360"/>
              <a:gd name="connsiteX200" fmla="*/ 619803 w 6318144"/>
              <a:gd name="connsiteY200" fmla="*/ 3240427 h 5974360"/>
              <a:gd name="connsiteX201" fmla="*/ 518539 w 6318144"/>
              <a:gd name="connsiteY201" fmla="*/ 2718397 h 5974360"/>
              <a:gd name="connsiteX202" fmla="*/ 467907 w 6318144"/>
              <a:gd name="connsiteY202" fmla="*/ 2652925 h 5974360"/>
              <a:gd name="connsiteX203" fmla="*/ 259270 w 6318144"/>
              <a:gd name="connsiteY203" fmla="*/ 2512379 h 5974360"/>
              <a:gd name="connsiteX204" fmla="*/ 484494 w 6318144"/>
              <a:gd name="connsiteY204" fmla="*/ 2547297 h 5974360"/>
              <a:gd name="connsiteX205" fmla="*/ 457432 w 6318144"/>
              <a:gd name="connsiteY205" fmla="*/ 2335168 h 5974360"/>
              <a:gd name="connsiteX206" fmla="*/ 439100 w 6318144"/>
              <a:gd name="connsiteY206" fmla="*/ 1935352 h 5974360"/>
              <a:gd name="connsiteX207" fmla="*/ 541237 w 6318144"/>
              <a:gd name="connsiteY207" fmla="*/ 1634181 h 5974360"/>
              <a:gd name="connsiteX208" fmla="*/ 542982 w 6318144"/>
              <a:gd name="connsiteY208" fmla="*/ 1560853 h 5974360"/>
              <a:gd name="connsiteX209" fmla="*/ 485366 w 6318144"/>
              <a:gd name="connsiteY209" fmla="*/ 1293727 h 5974360"/>
              <a:gd name="connsiteX210" fmla="*/ 625913 w 6318144"/>
              <a:gd name="connsiteY210" fmla="*/ 1484904 h 5974360"/>
              <a:gd name="connsiteX211" fmla="*/ 1412451 w 6318144"/>
              <a:gd name="connsiteY211" fmla="*/ 858121 h 5974360"/>
              <a:gd name="connsiteX212" fmla="*/ 1427290 w 6318144"/>
              <a:gd name="connsiteY212" fmla="*/ 596233 h 5974360"/>
              <a:gd name="connsiteX213" fmla="*/ 6124859 w 6318144"/>
              <a:gd name="connsiteY213" fmla="*/ 26809 h 5974360"/>
              <a:gd name="connsiteX214" fmla="*/ 6169535 w 6318144"/>
              <a:gd name="connsiteY214" fmla="*/ 34197 h 5974360"/>
              <a:gd name="connsiteX215" fmla="*/ 6311935 w 6318144"/>
              <a:gd name="connsiteY215" fmla="*/ 177722 h 5974360"/>
              <a:gd name="connsiteX216" fmla="*/ 6280416 w 6318144"/>
              <a:gd name="connsiteY216" fmla="*/ 467589 h 5974360"/>
              <a:gd name="connsiteX217" fmla="*/ 6076665 w 6318144"/>
              <a:gd name="connsiteY217" fmla="*/ 837942 h 5974360"/>
              <a:gd name="connsiteX218" fmla="*/ 6242142 w 6318144"/>
              <a:gd name="connsiteY218" fmla="*/ 1149196 h 5974360"/>
              <a:gd name="connsiteX219" fmla="*/ 6027698 w 6318144"/>
              <a:gd name="connsiteY219" fmla="*/ 1565703 h 5974360"/>
              <a:gd name="connsiteX220" fmla="*/ 6079479 w 6318144"/>
              <a:gd name="connsiteY220" fmla="*/ 2036242 h 5974360"/>
              <a:gd name="connsiteX221" fmla="*/ 5850401 w 6318144"/>
              <a:gd name="connsiteY221" fmla="*/ 2366633 h 5974360"/>
              <a:gd name="connsiteX222" fmla="*/ 5854904 w 6318144"/>
              <a:gd name="connsiteY222" fmla="*/ 2660439 h 5974360"/>
              <a:gd name="connsiteX223" fmla="*/ 5734385 w 6318144"/>
              <a:gd name="connsiteY223" fmla="*/ 2776597 h 5974360"/>
              <a:gd name="connsiteX224" fmla="*/ 5673650 w 6318144"/>
              <a:gd name="connsiteY224" fmla="*/ 2810916 h 5974360"/>
              <a:gd name="connsiteX225" fmla="*/ 5672494 w 6318144"/>
              <a:gd name="connsiteY225" fmla="*/ 2818461 h 5974360"/>
              <a:gd name="connsiteX226" fmla="*/ 5650670 w 6318144"/>
              <a:gd name="connsiteY226" fmla="*/ 2941875 h 5974360"/>
              <a:gd name="connsiteX227" fmla="*/ 5613173 w 6318144"/>
              <a:gd name="connsiteY227" fmla="*/ 2918729 h 5974360"/>
              <a:gd name="connsiteX228" fmla="*/ 5617948 w 6318144"/>
              <a:gd name="connsiteY228" fmla="*/ 2936170 h 5974360"/>
              <a:gd name="connsiteX229" fmla="*/ 5623656 w 6318144"/>
              <a:gd name="connsiteY229" fmla="*/ 2986630 h 5974360"/>
              <a:gd name="connsiteX230" fmla="*/ 5662891 w 6318144"/>
              <a:gd name="connsiteY230" fmla="*/ 3030917 h 5974360"/>
              <a:gd name="connsiteX231" fmla="*/ 5623862 w 6318144"/>
              <a:gd name="connsiteY231" fmla="*/ 3022013 h 5974360"/>
              <a:gd name="connsiteX232" fmla="*/ 5620912 w 6318144"/>
              <a:gd name="connsiteY232" fmla="*/ 3059102 h 5974360"/>
              <a:gd name="connsiteX233" fmla="*/ 5641794 w 6318144"/>
              <a:gd name="connsiteY233" fmla="*/ 3063348 h 5974360"/>
              <a:gd name="connsiteX234" fmla="*/ 5829628 w 6318144"/>
              <a:gd name="connsiteY234" fmla="*/ 3289314 h 5974360"/>
              <a:gd name="connsiteX235" fmla="*/ 5602658 w 6318144"/>
              <a:gd name="connsiteY235" fmla="*/ 3143529 h 5974360"/>
              <a:gd name="connsiteX236" fmla="*/ 5538932 w 6318144"/>
              <a:gd name="connsiteY236" fmla="*/ 3339073 h 5974360"/>
              <a:gd name="connsiteX237" fmla="*/ 5530203 w 6318144"/>
              <a:gd name="connsiteY237" fmla="*/ 3339073 h 5974360"/>
              <a:gd name="connsiteX238" fmla="*/ 5512438 w 6318144"/>
              <a:gd name="connsiteY238" fmla="*/ 3230309 h 5974360"/>
              <a:gd name="connsiteX239" fmla="*/ 5508199 w 6318144"/>
              <a:gd name="connsiteY239" fmla="*/ 3234077 h 5974360"/>
              <a:gd name="connsiteX240" fmla="*/ 5474910 w 6318144"/>
              <a:gd name="connsiteY240" fmla="*/ 3251766 h 5974360"/>
              <a:gd name="connsiteX241" fmla="*/ 5490045 w 6318144"/>
              <a:gd name="connsiteY241" fmla="*/ 3354786 h 5974360"/>
              <a:gd name="connsiteX242" fmla="*/ 5490045 w 6318144"/>
              <a:gd name="connsiteY242" fmla="*/ 3895148 h 5974360"/>
              <a:gd name="connsiteX243" fmla="*/ 5536312 w 6318144"/>
              <a:gd name="connsiteY243" fmla="*/ 3983317 h 5974360"/>
              <a:gd name="connsiteX244" fmla="*/ 5742331 w 6318144"/>
              <a:gd name="connsiteY244" fmla="*/ 4108150 h 5974360"/>
              <a:gd name="connsiteX245" fmla="*/ 5735347 w 6318144"/>
              <a:gd name="connsiteY245" fmla="*/ 4118626 h 5974360"/>
              <a:gd name="connsiteX246" fmla="*/ 5468222 w 6318144"/>
              <a:gd name="connsiteY246" fmla="*/ 4067994 h 5974360"/>
              <a:gd name="connsiteX247" fmla="*/ 5439413 w 6318144"/>
              <a:gd name="connsiteY247" fmla="*/ 4197192 h 5974360"/>
              <a:gd name="connsiteX248" fmla="*/ 5314253 w 6318144"/>
              <a:gd name="connsiteY248" fmla="*/ 4504147 h 5974360"/>
              <a:gd name="connsiteX249" fmla="*/ 5226431 w 6318144"/>
              <a:gd name="connsiteY249" fmla="*/ 4604721 h 5974360"/>
              <a:gd name="connsiteX250" fmla="*/ 5346812 w 6318144"/>
              <a:gd name="connsiteY250" fmla="*/ 4691296 h 5974360"/>
              <a:gd name="connsiteX251" fmla="*/ 5843084 w 6318144"/>
              <a:gd name="connsiteY251" fmla="*/ 4875242 h 5974360"/>
              <a:gd name="connsiteX252" fmla="*/ 5908937 w 6318144"/>
              <a:gd name="connsiteY252" fmla="*/ 4891000 h 5974360"/>
              <a:gd name="connsiteX253" fmla="*/ 6029386 w 6318144"/>
              <a:gd name="connsiteY253" fmla="*/ 4951789 h 5974360"/>
              <a:gd name="connsiteX254" fmla="*/ 5945521 w 6318144"/>
              <a:gd name="connsiteY254" fmla="*/ 5048598 h 5974360"/>
              <a:gd name="connsiteX255" fmla="*/ 5925259 w 6318144"/>
              <a:gd name="connsiteY255" fmla="*/ 5219140 h 5974360"/>
              <a:gd name="connsiteX256" fmla="*/ 5756405 w 6318144"/>
              <a:gd name="connsiteY256" fmla="*/ 5337339 h 5974360"/>
              <a:gd name="connsiteX257" fmla="*/ 5629765 w 6318144"/>
              <a:gd name="connsiteY257" fmla="*/ 5604690 h 5974360"/>
              <a:gd name="connsiteX258" fmla="*/ 5339336 w 6318144"/>
              <a:gd name="connsiteY258" fmla="*/ 5729079 h 5974360"/>
              <a:gd name="connsiteX259" fmla="*/ 5210444 w 6318144"/>
              <a:gd name="connsiteY259" fmla="*/ 5905813 h 5974360"/>
              <a:gd name="connsiteX260" fmla="*/ 5046093 w 6318144"/>
              <a:gd name="connsiteY260" fmla="*/ 5968289 h 5974360"/>
              <a:gd name="connsiteX261" fmla="*/ 4954349 w 6318144"/>
              <a:gd name="connsiteY261" fmla="*/ 5912568 h 5974360"/>
              <a:gd name="connsiteX262" fmla="*/ 4879490 w 6318144"/>
              <a:gd name="connsiteY262" fmla="*/ 5590619 h 5974360"/>
              <a:gd name="connsiteX263" fmla="*/ 4687551 w 6318144"/>
              <a:gd name="connsiteY263" fmla="*/ 5066011 h 5974360"/>
              <a:gd name="connsiteX264" fmla="*/ 4599103 w 6318144"/>
              <a:gd name="connsiteY264" fmla="*/ 4912045 h 5974360"/>
              <a:gd name="connsiteX265" fmla="*/ 4607157 w 6318144"/>
              <a:gd name="connsiteY265" fmla="*/ 4964852 h 5974360"/>
              <a:gd name="connsiteX266" fmla="*/ 4600500 w 6318144"/>
              <a:gd name="connsiteY266" fmla="*/ 5124277 h 5974360"/>
              <a:gd name="connsiteX267" fmla="*/ 4480032 w 6318144"/>
              <a:gd name="connsiteY267" fmla="*/ 4913893 h 5974360"/>
              <a:gd name="connsiteX268" fmla="*/ 4444241 w 6318144"/>
              <a:gd name="connsiteY268" fmla="*/ 4965398 h 5974360"/>
              <a:gd name="connsiteX269" fmla="*/ 3896894 w 6318144"/>
              <a:gd name="connsiteY269" fmla="*/ 5516235 h 5974360"/>
              <a:gd name="connsiteX270" fmla="*/ 3786029 w 6318144"/>
              <a:gd name="connsiteY270" fmla="*/ 5706541 h 5974360"/>
              <a:gd name="connsiteX271" fmla="*/ 3753729 w 6318144"/>
              <a:gd name="connsiteY271" fmla="*/ 5896846 h 5974360"/>
              <a:gd name="connsiteX272" fmla="*/ 3740635 w 6318144"/>
              <a:gd name="connsiteY272" fmla="*/ 5895973 h 5974360"/>
              <a:gd name="connsiteX273" fmla="*/ 3671671 w 6318144"/>
              <a:gd name="connsiteY273" fmla="*/ 5628848 h 5974360"/>
              <a:gd name="connsiteX274" fmla="*/ 2863309 w 6318144"/>
              <a:gd name="connsiteY274" fmla="*/ 5576470 h 5974360"/>
              <a:gd name="connsiteX275" fmla="*/ 2949732 w 6318144"/>
              <a:gd name="connsiteY275" fmla="*/ 5427193 h 5974360"/>
              <a:gd name="connsiteX276" fmla="*/ 2986397 w 6318144"/>
              <a:gd name="connsiteY276" fmla="*/ 5407115 h 5974360"/>
              <a:gd name="connsiteX277" fmla="*/ 3133927 w 6318144"/>
              <a:gd name="connsiteY277" fmla="*/ 5376562 h 5974360"/>
              <a:gd name="connsiteX278" fmla="*/ 3227334 w 6318144"/>
              <a:gd name="connsiteY278" fmla="*/ 5396639 h 5974360"/>
              <a:gd name="connsiteX279" fmla="*/ 3270109 w 6318144"/>
              <a:gd name="connsiteY279" fmla="*/ 5406242 h 5974360"/>
              <a:gd name="connsiteX280" fmla="*/ 3840152 w 6318144"/>
              <a:gd name="connsiteY280" fmla="*/ 5250855 h 5974360"/>
              <a:gd name="connsiteX281" fmla="*/ 3992920 w 6318144"/>
              <a:gd name="connsiteY281" fmla="*/ 5125149 h 5974360"/>
              <a:gd name="connsiteX282" fmla="*/ 3804361 w 6318144"/>
              <a:gd name="connsiteY282" fmla="*/ 5038726 h 5974360"/>
              <a:gd name="connsiteX283" fmla="*/ 3805233 w 6318144"/>
              <a:gd name="connsiteY283" fmla="*/ 5023886 h 5974360"/>
              <a:gd name="connsiteX284" fmla="*/ 4047044 w 6318144"/>
              <a:gd name="connsiteY284" fmla="*/ 5016902 h 5974360"/>
              <a:gd name="connsiteX285" fmla="*/ 4115134 w 6318144"/>
              <a:gd name="connsiteY285" fmla="*/ 4986348 h 5974360"/>
              <a:gd name="connsiteX286" fmla="*/ 4340442 w 6318144"/>
              <a:gd name="connsiteY286" fmla="*/ 4645787 h 5974360"/>
              <a:gd name="connsiteX287" fmla="*/ 4276181 w 6318144"/>
              <a:gd name="connsiteY287" fmla="*/ 4605383 h 5974360"/>
              <a:gd name="connsiteX288" fmla="*/ 4134845 w 6318144"/>
              <a:gd name="connsiteY288" fmla="*/ 4553293 h 5974360"/>
              <a:gd name="connsiteX289" fmla="*/ 3917023 w 6318144"/>
              <a:gd name="connsiteY289" fmla="*/ 4514456 h 5974360"/>
              <a:gd name="connsiteX290" fmla="*/ 3351362 w 6318144"/>
              <a:gd name="connsiteY290" fmla="*/ 4291006 h 5974360"/>
              <a:gd name="connsiteX291" fmla="*/ 3105398 w 6318144"/>
              <a:gd name="connsiteY291" fmla="*/ 4103015 h 5974360"/>
              <a:gd name="connsiteX292" fmla="*/ 2840860 w 6318144"/>
              <a:gd name="connsiteY292" fmla="*/ 3572814 h 5974360"/>
              <a:gd name="connsiteX293" fmla="*/ 2823975 w 6318144"/>
              <a:gd name="connsiteY293" fmla="*/ 3436605 h 5974360"/>
              <a:gd name="connsiteX294" fmla="*/ 2707466 w 6318144"/>
              <a:gd name="connsiteY294" fmla="*/ 3204149 h 5974360"/>
              <a:gd name="connsiteX295" fmla="*/ 2588704 w 6318144"/>
              <a:gd name="connsiteY295" fmla="*/ 3102836 h 5974360"/>
              <a:gd name="connsiteX296" fmla="*/ 2550431 w 6318144"/>
              <a:gd name="connsiteY296" fmla="*/ 3097208 h 5974360"/>
              <a:gd name="connsiteX297" fmla="*/ 2490206 w 6318144"/>
              <a:gd name="connsiteY297" fmla="*/ 3118033 h 5974360"/>
              <a:gd name="connsiteX298" fmla="*/ 2496398 w 6318144"/>
              <a:gd name="connsiteY298" fmla="*/ 3129291 h 5974360"/>
              <a:gd name="connsiteX299" fmla="*/ 2614033 w 6318144"/>
              <a:gd name="connsiteY299" fmla="*/ 3499644 h 5974360"/>
              <a:gd name="connsiteX300" fmla="*/ 2612345 w 6318144"/>
              <a:gd name="connsiteY300" fmla="*/ 3597579 h 5974360"/>
              <a:gd name="connsiteX301" fmla="*/ 2574634 w 6318144"/>
              <a:gd name="connsiteY301" fmla="*/ 3651050 h 5974360"/>
              <a:gd name="connsiteX302" fmla="*/ 2493020 w 6318144"/>
              <a:gd name="connsiteY302" fmla="*/ 3661180 h 5974360"/>
              <a:gd name="connsiteX303" fmla="*/ 2466567 w 6318144"/>
              <a:gd name="connsiteY303" fmla="*/ 3609962 h 5974360"/>
              <a:gd name="connsiteX304" fmla="*/ 2520038 w 6318144"/>
              <a:gd name="connsiteY304" fmla="*/ 3461933 h 5974360"/>
              <a:gd name="connsiteX305" fmla="*/ 2431108 w 6318144"/>
              <a:gd name="connsiteY305" fmla="*/ 3155744 h 5974360"/>
              <a:gd name="connsiteX306" fmla="*/ 2396211 w 6318144"/>
              <a:gd name="connsiteY306" fmla="*/ 3146739 h 5974360"/>
              <a:gd name="connsiteX307" fmla="*/ 2263379 w 6318144"/>
              <a:gd name="connsiteY307" fmla="*/ 3181635 h 5974360"/>
              <a:gd name="connsiteX308" fmla="*/ 2213286 w 6318144"/>
              <a:gd name="connsiteY308" fmla="*/ 3181635 h 5974360"/>
              <a:gd name="connsiteX309" fmla="*/ 2335986 w 6318144"/>
              <a:gd name="connsiteY309" fmla="*/ 3061186 h 5974360"/>
              <a:gd name="connsiteX310" fmla="*/ 2144056 w 6318144"/>
              <a:gd name="connsiteY310" fmla="*/ 2834359 h 5974360"/>
              <a:gd name="connsiteX311" fmla="*/ 2137865 w 6318144"/>
              <a:gd name="connsiteY311" fmla="*/ 2836611 h 5974360"/>
              <a:gd name="connsiteX312" fmla="*/ 2004470 w 6318144"/>
              <a:gd name="connsiteY312" fmla="*/ 2940174 h 5974360"/>
              <a:gd name="connsiteX313" fmla="*/ 1807474 w 6318144"/>
              <a:gd name="connsiteY313" fmla="*/ 2908091 h 5974360"/>
              <a:gd name="connsiteX314" fmla="*/ 1548564 w 6318144"/>
              <a:gd name="connsiteY314" fmla="*/ 2724041 h 5974360"/>
              <a:gd name="connsiteX315" fmla="*/ 1535619 w 6318144"/>
              <a:gd name="connsiteY315" fmla="*/ 2709407 h 5974360"/>
              <a:gd name="connsiteX316" fmla="*/ 1594718 w 6318144"/>
              <a:gd name="connsiteY316" fmla="*/ 2713909 h 5974360"/>
              <a:gd name="connsiteX317" fmla="*/ 1907660 w 6318144"/>
              <a:gd name="connsiteY317" fmla="*/ 2686893 h 5974360"/>
              <a:gd name="connsiteX318" fmla="*/ 2104094 w 6318144"/>
              <a:gd name="connsiteY318" fmla="*/ 2715035 h 5974360"/>
              <a:gd name="connsiteX319" fmla="*/ 2088897 w 6318144"/>
              <a:gd name="connsiteY319" fmla="*/ 2488771 h 5974360"/>
              <a:gd name="connsiteX320" fmla="*/ 2016290 w 6318144"/>
              <a:gd name="connsiteY320" fmla="*/ 2345808 h 5974360"/>
              <a:gd name="connsiteX321" fmla="*/ 2013475 w 6318144"/>
              <a:gd name="connsiteY321" fmla="*/ 2358754 h 5974360"/>
              <a:gd name="connsiteX322" fmla="*/ 1961131 w 6318144"/>
              <a:gd name="connsiteY322" fmla="*/ 2444306 h 5974360"/>
              <a:gd name="connsiteX323" fmla="*/ 1850813 w 6318144"/>
              <a:gd name="connsiteY323" fmla="*/ 2478077 h 5974360"/>
              <a:gd name="connsiteX324" fmla="*/ 1598658 w 6318144"/>
              <a:gd name="connsiteY324" fmla="*/ 2424044 h 5974360"/>
              <a:gd name="connsiteX325" fmla="*/ 1626237 w 6318144"/>
              <a:gd name="connsiteY325" fmla="*/ 2413913 h 5974360"/>
              <a:gd name="connsiteX326" fmla="*/ 1832802 w 6318144"/>
              <a:gd name="connsiteY326" fmla="*/ 2309786 h 5974360"/>
              <a:gd name="connsiteX327" fmla="*/ 1916666 w 6318144"/>
              <a:gd name="connsiteY327" fmla="*/ 2267572 h 5974360"/>
              <a:gd name="connsiteX328" fmla="*/ 1682521 w 6318144"/>
              <a:gd name="connsiteY328" fmla="*/ 2104910 h 5974360"/>
              <a:gd name="connsiteX329" fmla="*/ 1640871 w 6318144"/>
              <a:gd name="connsiteY329" fmla="*/ 2156128 h 5974360"/>
              <a:gd name="connsiteX330" fmla="*/ 1549127 w 6318144"/>
              <a:gd name="connsiteY330" fmla="*/ 2158380 h 5974360"/>
              <a:gd name="connsiteX331" fmla="*/ 1430929 w 6318144"/>
              <a:gd name="connsiteY331" fmla="*/ 2098718 h 5974360"/>
              <a:gd name="connsiteX332" fmla="*/ 1630740 w 6318144"/>
              <a:gd name="connsiteY332" fmla="*/ 2048063 h 5974360"/>
              <a:gd name="connsiteX333" fmla="*/ 1536745 w 6318144"/>
              <a:gd name="connsiteY333" fmla="*/ 1829115 h 5974360"/>
              <a:gd name="connsiteX334" fmla="*/ 1601472 w 6318144"/>
              <a:gd name="connsiteY334" fmla="*/ 1973767 h 5974360"/>
              <a:gd name="connsiteX335" fmla="*/ 1653254 w 6318144"/>
              <a:gd name="connsiteY335" fmla="*/ 1891591 h 5974360"/>
              <a:gd name="connsiteX336" fmla="*/ 1693779 w 6318144"/>
              <a:gd name="connsiteY336" fmla="*/ 1808289 h 5974360"/>
              <a:gd name="connsiteX337" fmla="*/ 1704472 w 6318144"/>
              <a:gd name="connsiteY337" fmla="*/ 1779585 h 5974360"/>
              <a:gd name="connsiteX338" fmla="*/ 1734304 w 6318144"/>
              <a:gd name="connsiteY338" fmla="*/ 1900033 h 5974360"/>
              <a:gd name="connsiteX339" fmla="*/ 1724735 w 6318144"/>
              <a:gd name="connsiteY339" fmla="*/ 1981646 h 5974360"/>
              <a:gd name="connsiteX340" fmla="*/ 1651565 w 6318144"/>
              <a:gd name="connsiteY340" fmla="*/ 2032303 h 5974360"/>
              <a:gd name="connsiteX341" fmla="*/ 1847999 w 6318144"/>
              <a:gd name="connsiteY341" fmla="*/ 2179768 h 5974360"/>
              <a:gd name="connsiteX342" fmla="*/ 1848561 w 6318144"/>
              <a:gd name="connsiteY342" fmla="*/ 2121795 h 5974360"/>
              <a:gd name="connsiteX343" fmla="*/ 1896966 w 6318144"/>
              <a:gd name="connsiteY343" fmla="*/ 2048063 h 5974360"/>
              <a:gd name="connsiteX344" fmla="*/ 2087208 w 6318144"/>
              <a:gd name="connsiteY344" fmla="*/ 1862886 h 5974360"/>
              <a:gd name="connsiteX345" fmla="*/ 2094526 w 6318144"/>
              <a:gd name="connsiteY345" fmla="*/ 1856132 h 5974360"/>
              <a:gd name="connsiteX346" fmla="*/ 2097903 w 6318144"/>
              <a:gd name="connsiteY346" fmla="*/ 1874706 h 5974360"/>
              <a:gd name="connsiteX347" fmla="*/ 2068634 w 6318144"/>
              <a:gd name="connsiteY347" fmla="*/ 2099844 h 5974360"/>
              <a:gd name="connsiteX348" fmla="*/ 1935239 w 6318144"/>
              <a:gd name="connsiteY348" fmla="*/ 2232676 h 5974360"/>
              <a:gd name="connsiteX349" fmla="*/ 2134488 w 6318144"/>
              <a:gd name="connsiteY349" fmla="*/ 2516351 h 5974360"/>
              <a:gd name="connsiteX350" fmla="*/ 2344993 w 6318144"/>
              <a:gd name="connsiteY350" fmla="*/ 2425169 h 5974360"/>
              <a:gd name="connsiteX351" fmla="*/ 2546491 w 6318144"/>
              <a:gd name="connsiteY351" fmla="*/ 2357065 h 5974360"/>
              <a:gd name="connsiteX352" fmla="*/ 2644989 w 6318144"/>
              <a:gd name="connsiteY352" fmla="*/ 2304720 h 5974360"/>
              <a:gd name="connsiteX353" fmla="*/ 2639924 w 6318144"/>
              <a:gd name="connsiteY353" fmla="*/ 2323857 h 5974360"/>
              <a:gd name="connsiteX354" fmla="*/ 2462627 w 6318144"/>
              <a:gd name="connsiteY354" fmla="*/ 2609220 h 5974360"/>
              <a:gd name="connsiteX355" fmla="*/ 2302779 w 6318144"/>
              <a:gd name="connsiteY355" fmla="*/ 2704342 h 5974360"/>
              <a:gd name="connsiteX356" fmla="*/ 2142930 w 6318144"/>
              <a:gd name="connsiteY356" fmla="*/ 2659313 h 5974360"/>
              <a:gd name="connsiteX357" fmla="*/ 2384392 w 6318144"/>
              <a:gd name="connsiteY357" fmla="*/ 3016721 h 5974360"/>
              <a:gd name="connsiteX358" fmla="*/ 2539174 w 6318144"/>
              <a:gd name="connsiteY358" fmla="*/ 2838299 h 5974360"/>
              <a:gd name="connsiteX359" fmla="*/ 2861686 w 6318144"/>
              <a:gd name="connsiteY359" fmla="*/ 2572073 h 5974360"/>
              <a:gd name="connsiteX360" fmla="*/ 3270312 w 6318144"/>
              <a:gd name="connsiteY360" fmla="*/ 2712221 h 5974360"/>
              <a:gd name="connsiteX361" fmla="*/ 3426784 w 6318144"/>
              <a:gd name="connsiteY361" fmla="*/ 2965502 h 5974360"/>
              <a:gd name="connsiteX362" fmla="*/ 3444795 w 6318144"/>
              <a:gd name="connsiteY362" fmla="*/ 2996459 h 5974360"/>
              <a:gd name="connsiteX363" fmla="*/ 3465057 w 6318144"/>
              <a:gd name="connsiteY363" fmla="*/ 2936797 h 5974360"/>
              <a:gd name="connsiteX364" fmla="*/ 3617589 w 6318144"/>
              <a:gd name="connsiteY364" fmla="*/ 2484831 h 5974360"/>
              <a:gd name="connsiteX365" fmla="*/ 3946291 w 6318144"/>
              <a:gd name="connsiteY365" fmla="*/ 1970952 h 5974360"/>
              <a:gd name="connsiteX366" fmla="*/ 4248540 w 6318144"/>
              <a:gd name="connsiteY366" fmla="*/ 1637747 h 5974360"/>
              <a:gd name="connsiteX367" fmla="*/ 4379700 w 6318144"/>
              <a:gd name="connsiteY367" fmla="*/ 1489032 h 5974360"/>
              <a:gd name="connsiteX368" fmla="*/ 4438877 w 6318144"/>
              <a:gd name="connsiteY368" fmla="*/ 1409685 h 5974360"/>
              <a:gd name="connsiteX369" fmla="*/ 4264410 w 6318144"/>
              <a:gd name="connsiteY369" fmla="*/ 1264047 h 5974360"/>
              <a:gd name="connsiteX370" fmla="*/ 4242586 w 6318144"/>
              <a:gd name="connsiteY370" fmla="*/ 1253572 h 5974360"/>
              <a:gd name="connsiteX371" fmla="*/ 4209413 w 6318144"/>
              <a:gd name="connsiteY371" fmla="*/ 1449114 h 5974360"/>
              <a:gd name="connsiteX372" fmla="*/ 4128228 w 6318144"/>
              <a:gd name="connsiteY372" fmla="*/ 1218653 h 5974360"/>
              <a:gd name="connsiteX373" fmla="*/ 4072359 w 6318144"/>
              <a:gd name="connsiteY373" fmla="*/ 1109533 h 5974360"/>
              <a:gd name="connsiteX374" fmla="*/ 4059264 w 6318144"/>
              <a:gd name="connsiteY374" fmla="*/ 1090328 h 5974360"/>
              <a:gd name="connsiteX375" fmla="*/ 4080215 w 6318144"/>
              <a:gd name="connsiteY375" fmla="*/ 808362 h 5974360"/>
              <a:gd name="connsiteX376" fmla="*/ 4143942 w 6318144"/>
              <a:gd name="connsiteY376" fmla="*/ 844153 h 5974360"/>
              <a:gd name="connsiteX377" fmla="*/ 4582333 w 6318144"/>
              <a:gd name="connsiteY377" fmla="*/ 1196358 h 5974360"/>
              <a:gd name="connsiteX378" fmla="*/ 4602341 w 6318144"/>
              <a:gd name="connsiteY378" fmla="*/ 1164586 h 5974360"/>
              <a:gd name="connsiteX379" fmla="*/ 4647882 w 6318144"/>
              <a:gd name="connsiteY379" fmla="*/ 1078621 h 5974360"/>
              <a:gd name="connsiteX380" fmla="*/ 4640015 w 6318144"/>
              <a:gd name="connsiteY380" fmla="*/ 1068885 h 5974360"/>
              <a:gd name="connsiteX381" fmla="*/ 4356071 w 6318144"/>
              <a:gd name="connsiteY381" fmla="*/ 849390 h 5974360"/>
              <a:gd name="connsiteX382" fmla="*/ 4049661 w 6318144"/>
              <a:gd name="connsiteY382" fmla="*/ 773443 h 5974360"/>
              <a:gd name="connsiteX383" fmla="*/ 4026964 w 6318144"/>
              <a:gd name="connsiteY383" fmla="*/ 1034458 h 5974360"/>
              <a:gd name="connsiteX384" fmla="*/ 4019981 w 6318144"/>
              <a:gd name="connsiteY384" fmla="*/ 1037077 h 5974360"/>
              <a:gd name="connsiteX385" fmla="*/ 3946652 w 6318144"/>
              <a:gd name="connsiteY385" fmla="*/ 765586 h 5974360"/>
              <a:gd name="connsiteX386" fmla="*/ 3079802 w 6318144"/>
              <a:gd name="connsiteY386" fmla="*/ 835423 h 5974360"/>
              <a:gd name="connsiteX387" fmla="*/ 3207255 w 6318144"/>
              <a:gd name="connsiteY387" fmla="*/ 1038822 h 5974360"/>
              <a:gd name="connsiteX388" fmla="*/ 2989888 w 6318144"/>
              <a:gd name="connsiteY388" fmla="*/ 910497 h 5974360"/>
              <a:gd name="connsiteX389" fmla="*/ 2843230 w 6318144"/>
              <a:gd name="connsiteY389" fmla="*/ 865976 h 5974360"/>
              <a:gd name="connsiteX390" fmla="*/ 2116054 w 6318144"/>
              <a:gd name="connsiteY390" fmla="*/ 957638 h 5974360"/>
              <a:gd name="connsiteX391" fmla="*/ 2077645 w 6318144"/>
              <a:gd name="connsiteY391" fmla="*/ 964621 h 5974360"/>
              <a:gd name="connsiteX392" fmla="*/ 2097722 w 6318144"/>
              <a:gd name="connsiteY392" fmla="*/ 1237857 h 5974360"/>
              <a:gd name="connsiteX393" fmla="*/ 2090739 w 6318144"/>
              <a:gd name="connsiteY393" fmla="*/ 1241349 h 5974360"/>
              <a:gd name="connsiteX394" fmla="*/ 1972889 w 6318144"/>
              <a:gd name="connsiteY394" fmla="*/ 982080 h 5974360"/>
              <a:gd name="connsiteX395" fmla="*/ 1821867 w 6318144"/>
              <a:gd name="connsiteY395" fmla="*/ 1008269 h 5974360"/>
              <a:gd name="connsiteX396" fmla="*/ 1813137 w 6318144"/>
              <a:gd name="connsiteY396" fmla="*/ 997794 h 5974360"/>
              <a:gd name="connsiteX397" fmla="*/ 2141370 w 6318144"/>
              <a:gd name="connsiteY397" fmla="*/ 683528 h 5974360"/>
              <a:gd name="connsiteX398" fmla="*/ 2367467 w 6318144"/>
              <a:gd name="connsiteY398" fmla="*/ 837169 h 5974360"/>
              <a:gd name="connsiteX399" fmla="*/ 2432066 w 6318144"/>
              <a:gd name="connsiteY399" fmla="*/ 838915 h 5974360"/>
              <a:gd name="connsiteX400" fmla="*/ 2420718 w 6318144"/>
              <a:gd name="connsiteY400" fmla="*/ 774316 h 5974360"/>
              <a:gd name="connsiteX401" fmla="*/ 2342151 w 6318144"/>
              <a:gd name="connsiteY401" fmla="*/ 670433 h 5974360"/>
              <a:gd name="connsiteX402" fmla="*/ 2465239 w 6318144"/>
              <a:gd name="connsiteY402" fmla="*/ 652102 h 5974360"/>
              <a:gd name="connsiteX403" fmla="*/ 2448652 w 6318144"/>
              <a:gd name="connsiteY403" fmla="*/ 425132 h 5974360"/>
              <a:gd name="connsiteX404" fmla="*/ 2458255 w 6318144"/>
              <a:gd name="connsiteY404" fmla="*/ 424258 h 5974360"/>
              <a:gd name="connsiteX405" fmla="*/ 2542059 w 6318144"/>
              <a:gd name="connsiteY405" fmla="*/ 592740 h 5974360"/>
              <a:gd name="connsiteX406" fmla="*/ 2623244 w 6318144"/>
              <a:gd name="connsiteY406" fmla="*/ 637261 h 5974360"/>
              <a:gd name="connsiteX407" fmla="*/ 3329470 w 6318144"/>
              <a:gd name="connsiteY407" fmla="*/ 541235 h 5974360"/>
              <a:gd name="connsiteX408" fmla="*/ 3379228 w 6318144"/>
              <a:gd name="connsiteY408" fmla="*/ 506317 h 5974360"/>
              <a:gd name="connsiteX409" fmla="*/ 3600087 w 6318144"/>
              <a:gd name="connsiteY409" fmla="*/ 316011 h 5974360"/>
              <a:gd name="connsiteX410" fmla="*/ 3514537 w 6318144"/>
              <a:gd name="connsiteY410" fmla="*/ 519411 h 5974360"/>
              <a:gd name="connsiteX411" fmla="*/ 3733650 w 6318144"/>
              <a:gd name="connsiteY411" fmla="*/ 508936 h 5974360"/>
              <a:gd name="connsiteX412" fmla="*/ 4343849 w 6318144"/>
              <a:gd name="connsiteY412" fmla="*/ 579645 h 5974360"/>
              <a:gd name="connsiteX413" fmla="*/ 4691629 w 6318144"/>
              <a:gd name="connsiteY413" fmla="*/ 767100 h 5974360"/>
              <a:gd name="connsiteX414" fmla="*/ 4765984 w 6318144"/>
              <a:gd name="connsiteY414" fmla="*/ 835286 h 5974360"/>
              <a:gd name="connsiteX415" fmla="*/ 4836363 w 6318144"/>
              <a:gd name="connsiteY415" fmla="*/ 682244 h 5974360"/>
              <a:gd name="connsiteX416" fmla="*/ 4974049 w 6318144"/>
              <a:gd name="connsiteY416" fmla="*/ 372468 h 5974360"/>
              <a:gd name="connsiteX417" fmla="*/ 5005568 w 6318144"/>
              <a:gd name="connsiteY417" fmla="*/ 304926 h 5974360"/>
              <a:gd name="connsiteX418" fmla="*/ 5061290 w 6318144"/>
              <a:gd name="connsiteY418" fmla="*/ 303237 h 5974360"/>
              <a:gd name="connsiteX419" fmla="*/ 5099001 w 6318144"/>
              <a:gd name="connsiteY419" fmla="*/ 402298 h 5974360"/>
              <a:gd name="connsiteX420" fmla="*/ 5140652 w 6318144"/>
              <a:gd name="connsiteY420" fmla="*/ 697230 h 5974360"/>
              <a:gd name="connsiteX421" fmla="*/ 5126862 w 6318144"/>
              <a:gd name="connsiteY421" fmla="*/ 875019 h 5974360"/>
              <a:gd name="connsiteX422" fmla="*/ 5123092 w 6318144"/>
              <a:gd name="connsiteY422" fmla="*/ 888242 h 5974360"/>
              <a:gd name="connsiteX423" fmla="*/ 5171416 w 6318144"/>
              <a:gd name="connsiteY423" fmla="*/ 903514 h 5974360"/>
              <a:gd name="connsiteX424" fmla="*/ 5113378 w 6318144"/>
              <a:gd name="connsiteY424" fmla="*/ 922322 h 5974360"/>
              <a:gd name="connsiteX425" fmla="*/ 5102342 w 6318144"/>
              <a:gd name="connsiteY425" fmla="*/ 961038 h 5974360"/>
              <a:gd name="connsiteX426" fmla="*/ 5070858 w 6318144"/>
              <a:gd name="connsiteY426" fmla="*/ 1045632 h 5974360"/>
              <a:gd name="connsiteX427" fmla="*/ 5059602 w 6318144"/>
              <a:gd name="connsiteY427" fmla="*/ 1076026 h 5974360"/>
              <a:gd name="connsiteX428" fmla="*/ 5062416 w 6318144"/>
              <a:gd name="connsiteY428" fmla="*/ 1083343 h 5974360"/>
              <a:gd name="connsiteX429" fmla="*/ 5105192 w 6318144"/>
              <a:gd name="connsiteY429" fmla="*/ 1027622 h 5974360"/>
              <a:gd name="connsiteX430" fmla="*/ 5245340 w 6318144"/>
              <a:gd name="connsiteY430" fmla="*/ 772651 h 5974360"/>
              <a:gd name="connsiteX431" fmla="*/ 5275735 w 6318144"/>
              <a:gd name="connsiteY431" fmla="*/ 732126 h 5974360"/>
              <a:gd name="connsiteX432" fmla="*/ 5312320 w 6318144"/>
              <a:gd name="connsiteY432" fmla="*/ 736066 h 5974360"/>
              <a:gd name="connsiteX433" fmla="*/ 5344402 w 6318144"/>
              <a:gd name="connsiteY433" fmla="*/ 791225 h 5974360"/>
              <a:gd name="connsiteX434" fmla="*/ 5355659 w 6318144"/>
              <a:gd name="connsiteY434" fmla="*/ 768711 h 5974360"/>
              <a:gd name="connsiteX435" fmla="*/ 5675355 w 6318144"/>
              <a:gd name="connsiteY435" fmla="*/ 344325 h 5974360"/>
              <a:gd name="connsiteX436" fmla="*/ 5841958 w 6318144"/>
              <a:gd name="connsiteY436" fmla="*/ 147892 h 5974360"/>
              <a:gd name="connsiteX437" fmla="*/ 6051900 w 6318144"/>
              <a:gd name="connsiteY437" fmla="*/ 34197 h 5974360"/>
              <a:gd name="connsiteX438" fmla="*/ 6124859 w 6318144"/>
              <a:gd name="connsiteY438" fmla="*/ 26809 h 5974360"/>
              <a:gd name="connsiteX439" fmla="*/ 3186304 w 6318144"/>
              <a:gd name="connsiteY439" fmla="*/ 0 h 5974360"/>
              <a:gd name="connsiteX440" fmla="*/ 3029171 w 6318144"/>
              <a:gd name="connsiteY440" fmla="*/ 226097 h 5974360"/>
              <a:gd name="connsiteX441" fmla="*/ 3422003 w 6318144"/>
              <a:gd name="connsiteY441" fmla="*/ 391086 h 5974360"/>
              <a:gd name="connsiteX442" fmla="*/ 3340818 w 6318144"/>
              <a:gd name="connsiteY442" fmla="*/ 491477 h 5974360"/>
              <a:gd name="connsiteX443" fmla="*/ 3333834 w 6318144"/>
              <a:gd name="connsiteY443" fmla="*/ 498461 h 5974360"/>
              <a:gd name="connsiteX444" fmla="*/ 3079803 w 6318144"/>
              <a:gd name="connsiteY444" fmla="*/ 518539 h 5974360"/>
              <a:gd name="connsiteX445" fmla="*/ 2535076 w 6318144"/>
              <a:gd name="connsiteY445" fmla="*/ 427751 h 5974360"/>
              <a:gd name="connsiteX446" fmla="*/ 2488809 w 6318144"/>
              <a:gd name="connsiteY446" fmla="*/ 392832 h 5974360"/>
              <a:gd name="connsiteX447" fmla="*/ 2439050 w 6318144"/>
              <a:gd name="connsiteY447" fmla="*/ 354422 h 5974360"/>
              <a:gd name="connsiteX448" fmla="*/ 2411115 w 6318144"/>
              <a:gd name="connsiteY448" fmla="*/ 410292 h 5974360"/>
              <a:gd name="connsiteX449" fmla="*/ 2354373 w 6318144"/>
              <a:gd name="connsiteY449" fmla="*/ 500207 h 5974360"/>
              <a:gd name="connsiteX450" fmla="*/ 2226048 w 6318144"/>
              <a:gd name="connsiteY450" fmla="*/ 575282 h 5974360"/>
              <a:gd name="connsiteX451" fmla="*/ 2378816 w 6318144"/>
              <a:gd name="connsiteY451" fmla="*/ 790030 h 5974360"/>
              <a:gd name="connsiteX452" fmla="*/ 2373578 w 6318144"/>
              <a:gd name="connsiteY452" fmla="*/ 797886 h 5974360"/>
              <a:gd name="connsiteX453" fmla="*/ 2144863 w 6318144"/>
              <a:gd name="connsiteY453" fmla="*/ 638135 h 5974360"/>
              <a:gd name="connsiteX454" fmla="*/ 1540774 w 6318144"/>
              <a:gd name="connsiteY454" fmla="*/ 1260555 h 5974360"/>
              <a:gd name="connsiteX455" fmla="*/ 1765124 w 6318144"/>
              <a:gd name="connsiteY455" fmla="*/ 1327772 h 5974360"/>
              <a:gd name="connsiteX456" fmla="*/ 1533790 w 6318144"/>
              <a:gd name="connsiteY456" fmla="*/ 1374912 h 5974360"/>
              <a:gd name="connsiteX457" fmla="*/ 1389752 w 6318144"/>
              <a:gd name="connsiteY457" fmla="*/ 1449986 h 5974360"/>
              <a:gd name="connsiteX458" fmla="*/ 991682 w 6318144"/>
              <a:gd name="connsiteY458" fmla="*/ 1941462 h 5974360"/>
              <a:gd name="connsiteX459" fmla="*/ 934940 w 6318144"/>
              <a:gd name="connsiteY459" fmla="*/ 1970270 h 5974360"/>
              <a:gd name="connsiteX460" fmla="*/ 729794 w 6318144"/>
              <a:gd name="connsiteY460" fmla="*/ 1972016 h 5974360"/>
              <a:gd name="connsiteX461" fmla="*/ 975096 w 6318144"/>
              <a:gd name="connsiteY461" fmla="*/ 1554741 h 5974360"/>
              <a:gd name="connsiteX462" fmla="*/ 802250 w 6318144"/>
              <a:gd name="connsiteY462" fmla="*/ 1398481 h 5974360"/>
              <a:gd name="connsiteX463" fmla="*/ 806615 w 6318144"/>
              <a:gd name="connsiteY463" fmla="*/ 1392371 h 5974360"/>
              <a:gd name="connsiteX464" fmla="*/ 1006523 w 6318144"/>
              <a:gd name="connsiteY464" fmla="*/ 1463081 h 5974360"/>
              <a:gd name="connsiteX465" fmla="*/ 1070248 w 6318144"/>
              <a:gd name="connsiteY465" fmla="*/ 1443875 h 5974360"/>
              <a:gd name="connsiteX466" fmla="*/ 1533790 w 6318144"/>
              <a:gd name="connsiteY466" fmla="*/ 870342 h 5974360"/>
              <a:gd name="connsiteX467" fmla="*/ 1546884 w 6318144"/>
              <a:gd name="connsiteY467" fmla="*/ 810107 h 5974360"/>
              <a:gd name="connsiteX468" fmla="*/ 1592278 w 6318144"/>
              <a:gd name="connsiteY468" fmla="*/ 524650 h 5974360"/>
              <a:gd name="connsiteX469" fmla="*/ 1654259 w 6318144"/>
              <a:gd name="connsiteY469" fmla="*/ 728049 h 5974360"/>
              <a:gd name="connsiteX470" fmla="*/ 1674337 w 6318144"/>
              <a:gd name="connsiteY470" fmla="*/ 737652 h 5974360"/>
              <a:gd name="connsiteX471" fmla="*/ 1787821 w 6318144"/>
              <a:gd name="connsiteY471" fmla="*/ 611072 h 5974360"/>
              <a:gd name="connsiteX472" fmla="*/ 2173670 w 6318144"/>
              <a:gd name="connsiteY472" fmla="*/ 308155 h 5974360"/>
              <a:gd name="connsiteX473" fmla="*/ 2855452 w 6318144"/>
              <a:gd name="connsiteY473" fmla="*/ 185941 h 5974360"/>
              <a:gd name="connsiteX474" fmla="*/ 2924416 w 6318144"/>
              <a:gd name="connsiteY474" fmla="*/ 164116 h 5974360"/>
              <a:gd name="connsiteX475" fmla="*/ 3186304 w 6318144"/>
              <a:gd name="connsiteY475" fmla="*/ 0 h 59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</a:cxnLst>
            <a:rect l="l" t="t" r="r" b="b"/>
            <a:pathLst>
              <a:path w="6318144" h="5974360">
                <a:moveTo>
                  <a:pt x="2614517" y="5482187"/>
                </a:moveTo>
                <a:cubicBezTo>
                  <a:pt x="2549918" y="5555515"/>
                  <a:pt x="2494048" y="5618368"/>
                  <a:pt x="2438179" y="5682093"/>
                </a:cubicBezTo>
                <a:cubicBezTo>
                  <a:pt x="2435560" y="5679475"/>
                  <a:pt x="2432069" y="5677729"/>
                  <a:pt x="2429449" y="5675110"/>
                </a:cubicBezTo>
                <a:cubicBezTo>
                  <a:pt x="2450400" y="5621860"/>
                  <a:pt x="2468733" y="5566863"/>
                  <a:pt x="2493176" y="5514486"/>
                </a:cubicBezTo>
                <a:cubicBezTo>
                  <a:pt x="2498414" y="5502265"/>
                  <a:pt x="2519365" y="5493535"/>
                  <a:pt x="2535078" y="5490043"/>
                </a:cubicBezTo>
                <a:cubicBezTo>
                  <a:pt x="2554283" y="5484806"/>
                  <a:pt x="2576980" y="5485679"/>
                  <a:pt x="2614517" y="5482187"/>
                </a:cubicBezTo>
                <a:close/>
                <a:moveTo>
                  <a:pt x="2726259" y="5462135"/>
                </a:moveTo>
                <a:cubicBezTo>
                  <a:pt x="2721022" y="5484832"/>
                  <a:pt x="2717529" y="5502291"/>
                  <a:pt x="2712292" y="5524988"/>
                </a:cubicBezTo>
                <a:cubicBezTo>
                  <a:pt x="2678246" y="5511021"/>
                  <a:pt x="2649438" y="5499673"/>
                  <a:pt x="2620631" y="5488324"/>
                </a:cubicBezTo>
                <a:cubicBezTo>
                  <a:pt x="2620631" y="5484832"/>
                  <a:pt x="2620631" y="5481340"/>
                  <a:pt x="2620631" y="5478722"/>
                </a:cubicBezTo>
                <a:cubicBezTo>
                  <a:pt x="2652930" y="5473484"/>
                  <a:pt x="2686104" y="5468246"/>
                  <a:pt x="2726259" y="5462135"/>
                </a:cubicBezTo>
                <a:close/>
                <a:moveTo>
                  <a:pt x="2336043" y="4745410"/>
                </a:moveTo>
                <a:cubicBezTo>
                  <a:pt x="2338662" y="4746283"/>
                  <a:pt x="2342154" y="4747156"/>
                  <a:pt x="2344773" y="4748029"/>
                </a:cubicBezTo>
                <a:cubicBezTo>
                  <a:pt x="2325568" y="4833578"/>
                  <a:pt x="2306363" y="4918256"/>
                  <a:pt x="2285412" y="5009916"/>
                </a:cubicBezTo>
                <a:cubicBezTo>
                  <a:pt x="2250493" y="4988966"/>
                  <a:pt x="2226050" y="4974997"/>
                  <a:pt x="2201607" y="4960158"/>
                </a:cubicBezTo>
                <a:cubicBezTo>
                  <a:pt x="2246128" y="4888575"/>
                  <a:pt x="2290649" y="4816993"/>
                  <a:pt x="2336043" y="4745410"/>
                </a:cubicBezTo>
                <a:close/>
                <a:moveTo>
                  <a:pt x="4148309" y="4595259"/>
                </a:moveTo>
                <a:cubicBezTo>
                  <a:pt x="4178863" y="4634543"/>
                  <a:pt x="4215528" y="4671207"/>
                  <a:pt x="4235605" y="4714855"/>
                </a:cubicBezTo>
                <a:cubicBezTo>
                  <a:pt x="4244335" y="4734060"/>
                  <a:pt x="4219892" y="4768979"/>
                  <a:pt x="4211162" y="4796040"/>
                </a:cubicBezTo>
                <a:cubicBezTo>
                  <a:pt x="4205925" y="4794294"/>
                  <a:pt x="4200687" y="4792548"/>
                  <a:pt x="4196322" y="4790802"/>
                </a:cubicBezTo>
                <a:cubicBezTo>
                  <a:pt x="4177990" y="4727077"/>
                  <a:pt x="4159658" y="4663350"/>
                  <a:pt x="4141325" y="4600497"/>
                </a:cubicBezTo>
                <a:cubicBezTo>
                  <a:pt x="4143945" y="4598751"/>
                  <a:pt x="4146563" y="4597005"/>
                  <a:pt x="4148309" y="4595259"/>
                </a:cubicBezTo>
                <a:close/>
                <a:moveTo>
                  <a:pt x="873833" y="4470429"/>
                </a:moveTo>
                <a:cubicBezTo>
                  <a:pt x="897403" y="4476540"/>
                  <a:pt x="916607" y="4476540"/>
                  <a:pt x="929702" y="4485270"/>
                </a:cubicBezTo>
                <a:cubicBezTo>
                  <a:pt x="1044933" y="4562090"/>
                  <a:pt x="1161910" y="4638038"/>
                  <a:pt x="1272776" y="4720969"/>
                </a:cubicBezTo>
                <a:cubicBezTo>
                  <a:pt x="1315551" y="4753268"/>
                  <a:pt x="1346104" y="4802154"/>
                  <a:pt x="1384515" y="4846674"/>
                </a:cubicBezTo>
                <a:cubicBezTo>
                  <a:pt x="1395863" y="4837072"/>
                  <a:pt x="1406338" y="4828343"/>
                  <a:pt x="1419433" y="4816995"/>
                </a:cubicBezTo>
                <a:cubicBezTo>
                  <a:pt x="1433400" y="4825724"/>
                  <a:pt x="1447368" y="4834454"/>
                  <a:pt x="1460462" y="4844056"/>
                </a:cubicBezTo>
                <a:cubicBezTo>
                  <a:pt x="1494507" y="4867626"/>
                  <a:pt x="1491888" y="4928734"/>
                  <a:pt x="1456098" y="4949685"/>
                </a:cubicBezTo>
                <a:cubicBezTo>
                  <a:pt x="1447368" y="4954922"/>
                  <a:pt x="1436019" y="4955795"/>
                  <a:pt x="1429035" y="4961905"/>
                </a:cubicBezTo>
                <a:cubicBezTo>
                  <a:pt x="1416814" y="4974127"/>
                  <a:pt x="1397609" y="4990713"/>
                  <a:pt x="1399355" y="5002062"/>
                </a:cubicBezTo>
                <a:cubicBezTo>
                  <a:pt x="1402847" y="5017775"/>
                  <a:pt x="1421179" y="5037853"/>
                  <a:pt x="1436019" y="5040471"/>
                </a:cubicBezTo>
                <a:cubicBezTo>
                  <a:pt x="1491888" y="5049201"/>
                  <a:pt x="1548630" y="5050948"/>
                  <a:pt x="1605373" y="5057058"/>
                </a:cubicBezTo>
                <a:cubicBezTo>
                  <a:pt x="1630690" y="5059677"/>
                  <a:pt x="1658624" y="5063169"/>
                  <a:pt x="1681321" y="5074517"/>
                </a:cubicBezTo>
                <a:cubicBezTo>
                  <a:pt x="1869008" y="5167924"/>
                  <a:pt x="2068043" y="5208953"/>
                  <a:pt x="2287156" y="5208081"/>
                </a:cubicBezTo>
                <a:cubicBezTo>
                  <a:pt x="2260967" y="5140862"/>
                  <a:pt x="2236524" y="5080629"/>
                  <a:pt x="2212954" y="5019521"/>
                </a:cubicBezTo>
                <a:cubicBezTo>
                  <a:pt x="2216446" y="5016029"/>
                  <a:pt x="2219938" y="5012537"/>
                  <a:pt x="2223429" y="5009046"/>
                </a:cubicBezTo>
                <a:cubicBezTo>
                  <a:pt x="2281917" y="5061423"/>
                  <a:pt x="2343025" y="5111182"/>
                  <a:pt x="2398022" y="5167051"/>
                </a:cubicBezTo>
                <a:cubicBezTo>
                  <a:pt x="2424210" y="5193240"/>
                  <a:pt x="2446035" y="5206334"/>
                  <a:pt x="2484445" y="5199351"/>
                </a:cubicBezTo>
                <a:cubicBezTo>
                  <a:pt x="2712287" y="5154830"/>
                  <a:pt x="2941003" y="5113801"/>
                  <a:pt x="3169718" y="5069280"/>
                </a:cubicBezTo>
                <a:cubicBezTo>
                  <a:pt x="3184558" y="5066660"/>
                  <a:pt x="3202891" y="5046583"/>
                  <a:pt x="3206383" y="5031742"/>
                </a:cubicBezTo>
                <a:cubicBezTo>
                  <a:pt x="3221223" y="4961905"/>
                  <a:pt x="3231699" y="4890322"/>
                  <a:pt x="3250904" y="4816121"/>
                </a:cubicBezTo>
                <a:cubicBezTo>
                  <a:pt x="3268363" y="4890322"/>
                  <a:pt x="3285822" y="4964524"/>
                  <a:pt x="3305028" y="5050074"/>
                </a:cubicBezTo>
                <a:cubicBezTo>
                  <a:pt x="3590485" y="4985475"/>
                  <a:pt x="3877689" y="4920876"/>
                  <a:pt x="4165766" y="4855404"/>
                </a:cubicBezTo>
                <a:cubicBezTo>
                  <a:pt x="4139577" y="4889450"/>
                  <a:pt x="4111643" y="4928734"/>
                  <a:pt x="4079343" y="4963652"/>
                </a:cubicBezTo>
                <a:cubicBezTo>
                  <a:pt x="4070613" y="4973254"/>
                  <a:pt x="4049662" y="4975000"/>
                  <a:pt x="4033949" y="4975873"/>
                </a:cubicBezTo>
                <a:cubicBezTo>
                  <a:pt x="3957128" y="4981111"/>
                  <a:pt x="3880308" y="4982857"/>
                  <a:pt x="3804360" y="4991587"/>
                </a:cubicBezTo>
                <a:cubicBezTo>
                  <a:pt x="3784282" y="4994205"/>
                  <a:pt x="3766823" y="5016902"/>
                  <a:pt x="3747618" y="5029996"/>
                </a:cubicBezTo>
                <a:cubicBezTo>
                  <a:pt x="3763331" y="5046583"/>
                  <a:pt x="3776426" y="5068407"/>
                  <a:pt x="3795630" y="5078883"/>
                </a:cubicBezTo>
                <a:cubicBezTo>
                  <a:pt x="3833168" y="5099833"/>
                  <a:pt x="3873324" y="5114673"/>
                  <a:pt x="3921337" y="5135625"/>
                </a:cubicBezTo>
                <a:cubicBezTo>
                  <a:pt x="3873324" y="5174035"/>
                  <a:pt x="3832295" y="5207207"/>
                  <a:pt x="3791266" y="5239506"/>
                </a:cubicBezTo>
                <a:cubicBezTo>
                  <a:pt x="3790393" y="5235142"/>
                  <a:pt x="3789520" y="5231650"/>
                  <a:pt x="3789520" y="5227286"/>
                </a:cubicBezTo>
                <a:cubicBezTo>
                  <a:pt x="3766823" y="5223793"/>
                  <a:pt x="3743253" y="5215063"/>
                  <a:pt x="3722302" y="5219429"/>
                </a:cubicBezTo>
                <a:cubicBezTo>
                  <a:pt x="3474382" y="5267441"/>
                  <a:pt x="3227334" y="5318073"/>
                  <a:pt x="2979413" y="5366959"/>
                </a:cubicBezTo>
                <a:cubicBezTo>
                  <a:pt x="2944495" y="5373943"/>
                  <a:pt x="2920925" y="5385291"/>
                  <a:pt x="2905211" y="5421083"/>
                </a:cubicBezTo>
                <a:cubicBezTo>
                  <a:pt x="2866802" y="5510997"/>
                  <a:pt x="2805694" y="5584326"/>
                  <a:pt x="2721017" y="5641941"/>
                </a:cubicBezTo>
                <a:cubicBezTo>
                  <a:pt x="2741968" y="5564247"/>
                  <a:pt x="2761173" y="5491792"/>
                  <a:pt x="2781251" y="5417591"/>
                </a:cubicBezTo>
                <a:cubicBezTo>
                  <a:pt x="2640704" y="5432431"/>
                  <a:pt x="2510634" y="5449017"/>
                  <a:pt x="2379690" y="5459492"/>
                </a:cubicBezTo>
                <a:cubicBezTo>
                  <a:pt x="2208590" y="5472587"/>
                  <a:pt x="2038362" y="5456001"/>
                  <a:pt x="1871626" y="5413226"/>
                </a:cubicBezTo>
                <a:cubicBezTo>
                  <a:pt x="1840200" y="5405369"/>
                  <a:pt x="1823614" y="5410607"/>
                  <a:pt x="1806154" y="5437669"/>
                </a:cubicBezTo>
                <a:cubicBezTo>
                  <a:pt x="1756396" y="5513617"/>
                  <a:pt x="1691797" y="5576470"/>
                  <a:pt x="1609738" y="5628847"/>
                </a:cubicBezTo>
                <a:cubicBezTo>
                  <a:pt x="1647275" y="5539805"/>
                  <a:pt x="1681321" y="5456874"/>
                  <a:pt x="1717986" y="5369578"/>
                </a:cubicBezTo>
                <a:cubicBezTo>
                  <a:pt x="1690923" y="5358230"/>
                  <a:pt x="1673464" y="5350373"/>
                  <a:pt x="1655132" y="5342516"/>
                </a:cubicBezTo>
                <a:cubicBezTo>
                  <a:pt x="1340867" y="5205461"/>
                  <a:pt x="1113896" y="4978492"/>
                  <a:pt x="961129" y="4674702"/>
                </a:cubicBezTo>
                <a:cubicBezTo>
                  <a:pt x="941051" y="4634546"/>
                  <a:pt x="920973" y="4630180"/>
                  <a:pt x="880816" y="4636292"/>
                </a:cubicBezTo>
                <a:cubicBezTo>
                  <a:pt x="813598" y="4646767"/>
                  <a:pt x="745507" y="4647640"/>
                  <a:pt x="677416" y="4652878"/>
                </a:cubicBezTo>
                <a:cubicBezTo>
                  <a:pt x="676544" y="4648513"/>
                  <a:pt x="675670" y="4645021"/>
                  <a:pt x="674798" y="4640657"/>
                </a:cubicBezTo>
                <a:cubicBezTo>
                  <a:pt x="746381" y="4605738"/>
                  <a:pt x="818837" y="4571693"/>
                  <a:pt x="893038" y="4535028"/>
                </a:cubicBezTo>
                <a:cubicBezTo>
                  <a:pt x="886927" y="4514950"/>
                  <a:pt x="882562" y="4499236"/>
                  <a:pt x="873833" y="4470429"/>
                </a:cubicBezTo>
                <a:close/>
                <a:moveTo>
                  <a:pt x="4890819" y="4295524"/>
                </a:moveTo>
                <a:lnTo>
                  <a:pt x="4945054" y="4358618"/>
                </a:lnTo>
                <a:cubicBezTo>
                  <a:pt x="4971252" y="4386092"/>
                  <a:pt x="4998638" y="4412300"/>
                  <a:pt x="5026746" y="4437768"/>
                </a:cubicBezTo>
                <a:lnTo>
                  <a:pt x="5031822" y="4442102"/>
                </a:lnTo>
                <a:lnTo>
                  <a:pt x="5066660" y="4407576"/>
                </a:lnTo>
                <a:cubicBezTo>
                  <a:pt x="5034797" y="4387498"/>
                  <a:pt x="5004680" y="4368293"/>
                  <a:pt x="4975327" y="4349524"/>
                </a:cubicBezTo>
                <a:close/>
                <a:moveTo>
                  <a:pt x="5244744" y="3527632"/>
                </a:moveTo>
                <a:lnTo>
                  <a:pt x="5167826" y="3551607"/>
                </a:lnTo>
                <a:lnTo>
                  <a:pt x="5150538" y="3566297"/>
                </a:lnTo>
                <a:cubicBezTo>
                  <a:pt x="4933051" y="3735406"/>
                  <a:pt x="4591876" y="3845689"/>
                  <a:pt x="4536154" y="3836789"/>
                </a:cubicBezTo>
                <a:cubicBezTo>
                  <a:pt x="4538406" y="3840729"/>
                  <a:pt x="4539532" y="3843543"/>
                  <a:pt x="4541220" y="3845794"/>
                </a:cubicBezTo>
                <a:lnTo>
                  <a:pt x="4735256" y="4096880"/>
                </a:lnTo>
                <a:lnTo>
                  <a:pt x="5082375" y="3651592"/>
                </a:lnTo>
                <a:cubicBezTo>
                  <a:pt x="5114675" y="3607944"/>
                  <a:pt x="5154831" y="3592231"/>
                  <a:pt x="5217684" y="3580009"/>
                </a:cubicBezTo>
                <a:cubicBezTo>
                  <a:pt x="5207208" y="3700478"/>
                  <a:pt x="5201971" y="3814835"/>
                  <a:pt x="5186256" y="3928320"/>
                </a:cubicBezTo>
                <a:cubicBezTo>
                  <a:pt x="5181892" y="3960620"/>
                  <a:pt x="5147847" y="3989427"/>
                  <a:pt x="5128642" y="4018235"/>
                </a:cubicBezTo>
                <a:cubicBezTo>
                  <a:pt x="5182765" y="4094182"/>
                  <a:pt x="5236889" y="4168385"/>
                  <a:pt x="5291012" y="4243459"/>
                </a:cubicBezTo>
                <a:cubicBezTo>
                  <a:pt x="5287521" y="4246078"/>
                  <a:pt x="5284901" y="4248697"/>
                  <a:pt x="5281410" y="4251315"/>
                </a:cubicBezTo>
                <a:cubicBezTo>
                  <a:pt x="5208954" y="4203303"/>
                  <a:pt x="5136498" y="4154417"/>
                  <a:pt x="5057932" y="4102040"/>
                </a:cubicBezTo>
                <a:cubicBezTo>
                  <a:pt x="5023013" y="4145688"/>
                  <a:pt x="4992460" y="4186717"/>
                  <a:pt x="4958414" y="4224254"/>
                </a:cubicBezTo>
                <a:cubicBezTo>
                  <a:pt x="4947066" y="4236475"/>
                  <a:pt x="4923496" y="4240841"/>
                  <a:pt x="4905164" y="4245205"/>
                </a:cubicBezTo>
                <a:lnTo>
                  <a:pt x="4857514" y="4255084"/>
                </a:lnTo>
                <a:lnTo>
                  <a:pt x="4870485" y="4271869"/>
                </a:lnTo>
                <a:lnTo>
                  <a:pt x="4888921" y="4293316"/>
                </a:lnTo>
                <a:lnTo>
                  <a:pt x="4892068" y="4286234"/>
                </a:lnTo>
                <a:cubicBezTo>
                  <a:pt x="4946191" y="4296710"/>
                  <a:pt x="5000315" y="4307185"/>
                  <a:pt x="5054439" y="4317661"/>
                </a:cubicBezTo>
                <a:cubicBezTo>
                  <a:pt x="5129512" y="4331628"/>
                  <a:pt x="5129512" y="4331628"/>
                  <a:pt x="5156574" y="4261791"/>
                </a:cubicBezTo>
                <a:cubicBezTo>
                  <a:pt x="5160940" y="4251316"/>
                  <a:pt x="5165304" y="4241713"/>
                  <a:pt x="5172288" y="4225127"/>
                </a:cubicBezTo>
                <a:cubicBezTo>
                  <a:pt x="5207206" y="4252189"/>
                  <a:pt x="5236887" y="4279250"/>
                  <a:pt x="5270933" y="4299329"/>
                </a:cubicBezTo>
                <a:cubicBezTo>
                  <a:pt x="5286645" y="4308931"/>
                  <a:pt x="5309343" y="4306313"/>
                  <a:pt x="5329420" y="4309804"/>
                </a:cubicBezTo>
                <a:cubicBezTo>
                  <a:pt x="5330293" y="4288853"/>
                  <a:pt x="5339023" y="4263537"/>
                  <a:pt x="5331166" y="4246951"/>
                </a:cubicBezTo>
                <a:cubicBezTo>
                  <a:pt x="5304978" y="4197192"/>
                  <a:pt x="5275297" y="4146560"/>
                  <a:pt x="5239506" y="4103786"/>
                </a:cubicBezTo>
                <a:cubicBezTo>
                  <a:pt x="5211571" y="4069740"/>
                  <a:pt x="5213317" y="4037441"/>
                  <a:pt x="5216808" y="3998157"/>
                </a:cubicBezTo>
                <a:cubicBezTo>
                  <a:pt x="5229903" y="3856738"/>
                  <a:pt x="5238633" y="3715318"/>
                  <a:pt x="5249108" y="3573026"/>
                </a:cubicBezTo>
                <a:cubicBezTo>
                  <a:pt x="5249982" y="3559931"/>
                  <a:pt x="5246490" y="3546837"/>
                  <a:pt x="5244744" y="3527632"/>
                </a:cubicBezTo>
                <a:close/>
                <a:moveTo>
                  <a:pt x="281966" y="2595310"/>
                </a:moveTo>
                <a:cubicBezTo>
                  <a:pt x="343946" y="2629355"/>
                  <a:pt x="408545" y="2654672"/>
                  <a:pt x="460051" y="2696574"/>
                </a:cubicBezTo>
                <a:cubicBezTo>
                  <a:pt x="481874" y="2714905"/>
                  <a:pt x="483620" y="2765538"/>
                  <a:pt x="483620" y="2801329"/>
                </a:cubicBezTo>
                <a:cubicBezTo>
                  <a:pt x="483620" y="2838866"/>
                  <a:pt x="471398" y="2876403"/>
                  <a:pt x="463542" y="2917432"/>
                </a:cubicBezTo>
                <a:cubicBezTo>
                  <a:pt x="482747" y="2920052"/>
                  <a:pt x="498461" y="2921797"/>
                  <a:pt x="516792" y="2924416"/>
                </a:cubicBezTo>
                <a:cubicBezTo>
                  <a:pt x="522030" y="2950604"/>
                  <a:pt x="527268" y="2976793"/>
                  <a:pt x="532506" y="3000364"/>
                </a:cubicBezTo>
                <a:cubicBezTo>
                  <a:pt x="529014" y="3005601"/>
                  <a:pt x="528141" y="3009967"/>
                  <a:pt x="525522" y="3010839"/>
                </a:cubicBezTo>
                <a:cubicBezTo>
                  <a:pt x="458304" y="3027426"/>
                  <a:pt x="446083" y="3072819"/>
                  <a:pt x="453067" y="3134800"/>
                </a:cubicBezTo>
                <a:cubicBezTo>
                  <a:pt x="463542" y="3219477"/>
                  <a:pt x="468780" y="3304154"/>
                  <a:pt x="476636" y="3390577"/>
                </a:cubicBezTo>
                <a:cubicBezTo>
                  <a:pt x="422513" y="3421131"/>
                  <a:pt x="413783" y="3439462"/>
                  <a:pt x="458304" y="3487476"/>
                </a:cubicBezTo>
                <a:cubicBezTo>
                  <a:pt x="524649" y="3559058"/>
                  <a:pt x="536871" y="3651592"/>
                  <a:pt x="570043" y="3736269"/>
                </a:cubicBezTo>
                <a:cubicBezTo>
                  <a:pt x="580519" y="3762458"/>
                  <a:pt x="591867" y="3788646"/>
                  <a:pt x="604962" y="3821820"/>
                </a:cubicBezTo>
                <a:cubicBezTo>
                  <a:pt x="664323" y="3790393"/>
                  <a:pt x="720192" y="3759839"/>
                  <a:pt x="787410" y="3724047"/>
                </a:cubicBezTo>
                <a:cubicBezTo>
                  <a:pt x="736778" y="3783409"/>
                  <a:pt x="694004" y="3833168"/>
                  <a:pt x="649482" y="3885545"/>
                </a:cubicBezTo>
                <a:cubicBezTo>
                  <a:pt x="870342" y="4099420"/>
                  <a:pt x="1124373" y="4260918"/>
                  <a:pt x="1379277" y="4438129"/>
                </a:cubicBezTo>
                <a:cubicBezTo>
                  <a:pt x="1394118" y="4356070"/>
                  <a:pt x="1407212" y="4282742"/>
                  <a:pt x="1422052" y="4201557"/>
                </a:cubicBezTo>
                <a:cubicBezTo>
                  <a:pt x="1466573" y="4280123"/>
                  <a:pt x="1489270" y="4359562"/>
                  <a:pt x="1493635" y="4442494"/>
                </a:cubicBezTo>
                <a:cubicBezTo>
                  <a:pt x="1497127" y="4500982"/>
                  <a:pt x="1518951" y="4534154"/>
                  <a:pt x="1567836" y="4565582"/>
                </a:cubicBezTo>
                <a:cubicBezTo>
                  <a:pt x="1770363" y="4696526"/>
                  <a:pt x="1969398" y="4832708"/>
                  <a:pt x="2149228" y="4953175"/>
                </a:cubicBezTo>
                <a:cubicBezTo>
                  <a:pt x="2178909" y="5037853"/>
                  <a:pt x="2200733" y="5100706"/>
                  <a:pt x="2225176" y="5169669"/>
                </a:cubicBezTo>
                <a:cubicBezTo>
                  <a:pt x="2109072" y="5157449"/>
                  <a:pt x="1992969" y="5169669"/>
                  <a:pt x="1897816" y="5091976"/>
                </a:cubicBezTo>
                <a:cubicBezTo>
                  <a:pt x="1818377" y="5027377"/>
                  <a:pt x="1738064" y="4980237"/>
                  <a:pt x="1627198" y="5013410"/>
                </a:cubicBezTo>
                <a:cubicBezTo>
                  <a:pt x="1573948" y="5029123"/>
                  <a:pt x="1511967" y="5016029"/>
                  <a:pt x="1453479" y="5016029"/>
                </a:cubicBezTo>
                <a:cubicBezTo>
                  <a:pt x="1452606" y="5009918"/>
                  <a:pt x="1451733" y="5004680"/>
                  <a:pt x="1450860" y="4998570"/>
                </a:cubicBezTo>
                <a:cubicBezTo>
                  <a:pt x="1505857" y="4969762"/>
                  <a:pt x="1559980" y="4940081"/>
                  <a:pt x="1621087" y="4907781"/>
                </a:cubicBezTo>
                <a:cubicBezTo>
                  <a:pt x="1605374" y="4895561"/>
                  <a:pt x="1594899" y="4885958"/>
                  <a:pt x="1582677" y="4878102"/>
                </a:cubicBezTo>
                <a:cubicBezTo>
                  <a:pt x="1369675" y="4734063"/>
                  <a:pt x="1155799" y="4590025"/>
                  <a:pt x="942797" y="4445113"/>
                </a:cubicBezTo>
                <a:cubicBezTo>
                  <a:pt x="917482" y="4427654"/>
                  <a:pt x="897403" y="4429399"/>
                  <a:pt x="869468" y="4437256"/>
                </a:cubicBezTo>
                <a:cubicBezTo>
                  <a:pt x="791776" y="4459953"/>
                  <a:pt x="712335" y="4476540"/>
                  <a:pt x="632897" y="4495745"/>
                </a:cubicBezTo>
                <a:cubicBezTo>
                  <a:pt x="631151" y="4490506"/>
                  <a:pt x="628531" y="4484396"/>
                  <a:pt x="626785" y="4479158"/>
                </a:cubicBezTo>
                <a:cubicBezTo>
                  <a:pt x="685274" y="4437256"/>
                  <a:pt x="742889" y="4394481"/>
                  <a:pt x="805743" y="4349088"/>
                </a:cubicBezTo>
                <a:cubicBezTo>
                  <a:pt x="756857" y="4310677"/>
                  <a:pt x="714081" y="4274012"/>
                  <a:pt x="667815" y="4241713"/>
                </a:cubicBezTo>
                <a:cubicBezTo>
                  <a:pt x="449575" y="4091564"/>
                  <a:pt x="322123" y="3882927"/>
                  <a:pt x="271491" y="3625403"/>
                </a:cubicBezTo>
                <a:cubicBezTo>
                  <a:pt x="262761" y="3580883"/>
                  <a:pt x="240064" y="3560804"/>
                  <a:pt x="200781" y="3540726"/>
                </a:cubicBezTo>
                <a:cubicBezTo>
                  <a:pt x="130944" y="3504061"/>
                  <a:pt x="66345" y="3456921"/>
                  <a:pt x="0" y="3414147"/>
                </a:cubicBezTo>
                <a:cubicBezTo>
                  <a:pt x="2619" y="3409782"/>
                  <a:pt x="5238" y="3404544"/>
                  <a:pt x="7857" y="3400180"/>
                </a:cubicBezTo>
                <a:cubicBezTo>
                  <a:pt x="79440" y="3412401"/>
                  <a:pt x="151895" y="3424622"/>
                  <a:pt x="230461" y="3437717"/>
                </a:cubicBezTo>
                <a:cubicBezTo>
                  <a:pt x="185941" y="3147021"/>
                  <a:pt x="185067" y="2868547"/>
                  <a:pt x="281966" y="2595310"/>
                </a:cubicBezTo>
                <a:close/>
                <a:moveTo>
                  <a:pt x="192050" y="2221681"/>
                </a:moveTo>
                <a:cubicBezTo>
                  <a:pt x="261887" y="2258346"/>
                  <a:pt x="331724" y="2295010"/>
                  <a:pt x="401560" y="2333421"/>
                </a:cubicBezTo>
                <a:cubicBezTo>
                  <a:pt x="411163" y="2338659"/>
                  <a:pt x="418147" y="2352626"/>
                  <a:pt x="420766" y="2363974"/>
                </a:cubicBezTo>
                <a:cubicBezTo>
                  <a:pt x="426877" y="2406749"/>
                  <a:pt x="432115" y="2449525"/>
                  <a:pt x="439098" y="2501903"/>
                </a:cubicBezTo>
                <a:cubicBezTo>
                  <a:pt x="400688" y="2495792"/>
                  <a:pt x="368388" y="2490554"/>
                  <a:pt x="329978" y="2484443"/>
                </a:cubicBezTo>
                <a:cubicBezTo>
                  <a:pt x="364896" y="2439922"/>
                  <a:pt x="342199" y="2412859"/>
                  <a:pt x="312518" y="2382307"/>
                </a:cubicBezTo>
                <a:cubicBezTo>
                  <a:pt x="266252" y="2333421"/>
                  <a:pt x="226968" y="2279297"/>
                  <a:pt x="192050" y="2221681"/>
                </a:cubicBezTo>
                <a:close/>
                <a:moveTo>
                  <a:pt x="874237" y="2083929"/>
                </a:moveTo>
                <a:cubicBezTo>
                  <a:pt x="934108" y="2079103"/>
                  <a:pt x="988737" y="2103178"/>
                  <a:pt x="1036204" y="2171923"/>
                </a:cubicBezTo>
                <a:cubicBezTo>
                  <a:pt x="1054537" y="2198112"/>
                  <a:pt x="1085963" y="2215571"/>
                  <a:pt x="1111279" y="2237395"/>
                </a:cubicBezTo>
                <a:cubicBezTo>
                  <a:pt x="1109533" y="2240887"/>
                  <a:pt x="1107787" y="2244378"/>
                  <a:pt x="1106041" y="2248743"/>
                </a:cubicBezTo>
                <a:cubicBezTo>
                  <a:pt x="1020491" y="2212952"/>
                  <a:pt x="934941" y="2177161"/>
                  <a:pt x="844153" y="2138750"/>
                </a:cubicBezTo>
                <a:cubicBezTo>
                  <a:pt x="815346" y="2179780"/>
                  <a:pt x="783919" y="2222554"/>
                  <a:pt x="744636" y="2278423"/>
                </a:cubicBezTo>
                <a:cubicBezTo>
                  <a:pt x="739398" y="2226919"/>
                  <a:pt x="735032" y="2186763"/>
                  <a:pt x="732414" y="2147480"/>
                </a:cubicBezTo>
                <a:cubicBezTo>
                  <a:pt x="732414" y="2140497"/>
                  <a:pt x="741143" y="2131767"/>
                  <a:pt x="747254" y="2124783"/>
                </a:cubicBezTo>
                <a:cubicBezTo>
                  <a:pt x="749873" y="2121291"/>
                  <a:pt x="756857" y="2122165"/>
                  <a:pt x="761221" y="2120419"/>
                </a:cubicBezTo>
                <a:cubicBezTo>
                  <a:pt x="800504" y="2100123"/>
                  <a:pt x="838315" y="2086824"/>
                  <a:pt x="874237" y="2083929"/>
                </a:cubicBezTo>
                <a:close/>
                <a:moveTo>
                  <a:pt x="3880307" y="800505"/>
                </a:moveTo>
                <a:cubicBezTo>
                  <a:pt x="3906496" y="799632"/>
                  <a:pt x="3917844" y="810107"/>
                  <a:pt x="3923955" y="835423"/>
                </a:cubicBezTo>
                <a:cubicBezTo>
                  <a:pt x="3937923" y="898277"/>
                  <a:pt x="3955382" y="960256"/>
                  <a:pt x="3973714" y="1030093"/>
                </a:cubicBezTo>
                <a:cubicBezTo>
                  <a:pt x="3862847" y="955892"/>
                  <a:pt x="3758092" y="886055"/>
                  <a:pt x="3654210" y="816218"/>
                </a:cubicBezTo>
                <a:cubicBezTo>
                  <a:pt x="3655084" y="810981"/>
                  <a:pt x="3655956" y="805743"/>
                  <a:pt x="3656829" y="801378"/>
                </a:cubicBezTo>
                <a:cubicBezTo>
                  <a:pt x="3731031" y="801378"/>
                  <a:pt x="3806105" y="802251"/>
                  <a:pt x="3880307" y="800505"/>
                </a:cubicBezTo>
                <a:close/>
                <a:moveTo>
                  <a:pt x="1427290" y="596233"/>
                </a:moveTo>
                <a:cubicBezTo>
                  <a:pt x="1431656" y="596233"/>
                  <a:pt x="1435147" y="596233"/>
                  <a:pt x="1439512" y="596233"/>
                </a:cubicBezTo>
                <a:cubicBezTo>
                  <a:pt x="1462209" y="664324"/>
                  <a:pt x="1487524" y="732414"/>
                  <a:pt x="1506730" y="802251"/>
                </a:cubicBezTo>
                <a:cubicBezTo>
                  <a:pt x="1511968" y="819710"/>
                  <a:pt x="1504111" y="846773"/>
                  <a:pt x="1491890" y="860740"/>
                </a:cubicBezTo>
                <a:cubicBezTo>
                  <a:pt x="1348724" y="1039696"/>
                  <a:pt x="1203813" y="1216908"/>
                  <a:pt x="1060647" y="1396736"/>
                </a:cubicBezTo>
                <a:cubicBezTo>
                  <a:pt x="1038824" y="1423797"/>
                  <a:pt x="1020491" y="1430781"/>
                  <a:pt x="989065" y="1417687"/>
                </a:cubicBezTo>
                <a:cubicBezTo>
                  <a:pt x="932323" y="1393244"/>
                  <a:pt x="874706" y="1369674"/>
                  <a:pt x="816218" y="1350469"/>
                </a:cubicBezTo>
                <a:cubicBezTo>
                  <a:pt x="797887" y="1344358"/>
                  <a:pt x="774316" y="1352214"/>
                  <a:pt x="753365" y="1353960"/>
                </a:cubicBezTo>
                <a:cubicBezTo>
                  <a:pt x="757731" y="1374911"/>
                  <a:pt x="756857" y="1399354"/>
                  <a:pt x="768206" y="1415067"/>
                </a:cubicBezTo>
                <a:cubicBezTo>
                  <a:pt x="804869" y="1462208"/>
                  <a:pt x="846772" y="1505856"/>
                  <a:pt x="889547" y="1554741"/>
                </a:cubicBezTo>
                <a:cubicBezTo>
                  <a:pt x="801379" y="1682193"/>
                  <a:pt x="707099" y="1821867"/>
                  <a:pt x="683528" y="2006062"/>
                </a:cubicBezTo>
                <a:cubicBezTo>
                  <a:pt x="775190" y="2006062"/>
                  <a:pt x="861612" y="2006062"/>
                  <a:pt x="947163" y="2006062"/>
                </a:cubicBezTo>
                <a:cubicBezTo>
                  <a:pt x="948036" y="2011300"/>
                  <a:pt x="948036" y="2015664"/>
                  <a:pt x="948908" y="2020902"/>
                </a:cubicBezTo>
                <a:cubicBezTo>
                  <a:pt x="878199" y="2042726"/>
                  <a:pt x="807489" y="2067169"/>
                  <a:pt x="735906" y="2086374"/>
                </a:cubicBezTo>
                <a:cubicBezTo>
                  <a:pt x="700114" y="2095977"/>
                  <a:pt x="686147" y="2110817"/>
                  <a:pt x="692258" y="2148354"/>
                </a:cubicBezTo>
                <a:cubicBezTo>
                  <a:pt x="728922" y="2376197"/>
                  <a:pt x="762969" y="2604039"/>
                  <a:pt x="799633" y="2831882"/>
                </a:cubicBezTo>
                <a:cubicBezTo>
                  <a:pt x="809235" y="2889497"/>
                  <a:pt x="822329" y="2946240"/>
                  <a:pt x="835424" y="3013457"/>
                </a:cubicBezTo>
                <a:cubicBezTo>
                  <a:pt x="902642" y="2967190"/>
                  <a:pt x="963749" y="2925288"/>
                  <a:pt x="1023983" y="2883386"/>
                </a:cubicBezTo>
                <a:cubicBezTo>
                  <a:pt x="1028348" y="2885132"/>
                  <a:pt x="1032713" y="2886878"/>
                  <a:pt x="1036204" y="2889497"/>
                </a:cubicBezTo>
                <a:cubicBezTo>
                  <a:pt x="1001286" y="2951477"/>
                  <a:pt x="975971" y="3022187"/>
                  <a:pt x="929703" y="3074565"/>
                </a:cubicBezTo>
                <a:cubicBezTo>
                  <a:pt x="872962" y="3138290"/>
                  <a:pt x="868596" y="3198525"/>
                  <a:pt x="883436" y="3277091"/>
                </a:cubicBezTo>
                <a:cubicBezTo>
                  <a:pt x="925339" y="3505807"/>
                  <a:pt x="957638" y="3736268"/>
                  <a:pt x="996048" y="3976332"/>
                </a:cubicBezTo>
                <a:cubicBezTo>
                  <a:pt x="1085964" y="3961492"/>
                  <a:pt x="1174132" y="3947524"/>
                  <a:pt x="1261428" y="3933557"/>
                </a:cubicBezTo>
                <a:cubicBezTo>
                  <a:pt x="1263174" y="3936176"/>
                  <a:pt x="1264920" y="3938795"/>
                  <a:pt x="1265793" y="3941413"/>
                </a:cubicBezTo>
                <a:cubicBezTo>
                  <a:pt x="1205559" y="3975459"/>
                  <a:pt x="1146197" y="4011250"/>
                  <a:pt x="1084217" y="4042677"/>
                </a:cubicBezTo>
                <a:cubicBezTo>
                  <a:pt x="1041442" y="4064501"/>
                  <a:pt x="999540" y="4081087"/>
                  <a:pt x="1037950" y="4145686"/>
                </a:cubicBezTo>
                <a:cubicBezTo>
                  <a:pt x="1032713" y="4146559"/>
                  <a:pt x="1028348" y="4147432"/>
                  <a:pt x="1023110" y="4147432"/>
                </a:cubicBezTo>
                <a:cubicBezTo>
                  <a:pt x="916609" y="4062755"/>
                  <a:pt x="810108" y="3977205"/>
                  <a:pt x="700114" y="3889036"/>
                </a:cubicBezTo>
                <a:cubicBezTo>
                  <a:pt x="749001" y="3820072"/>
                  <a:pt x="800505" y="3764203"/>
                  <a:pt x="866850" y="3724047"/>
                </a:cubicBezTo>
                <a:cubicBezTo>
                  <a:pt x="890420" y="3709206"/>
                  <a:pt x="916609" y="3693493"/>
                  <a:pt x="899150" y="3661194"/>
                </a:cubicBezTo>
                <a:cubicBezTo>
                  <a:pt x="879945" y="3626275"/>
                  <a:pt x="852010" y="3641115"/>
                  <a:pt x="825822" y="3655956"/>
                </a:cubicBezTo>
                <a:cubicBezTo>
                  <a:pt x="785665" y="3678653"/>
                  <a:pt x="744636" y="3700476"/>
                  <a:pt x="716701" y="3716190"/>
                </a:cubicBezTo>
                <a:cubicBezTo>
                  <a:pt x="684402" y="3680399"/>
                  <a:pt x="659958" y="3649845"/>
                  <a:pt x="631151" y="3623656"/>
                </a:cubicBezTo>
                <a:cubicBezTo>
                  <a:pt x="577027" y="3574770"/>
                  <a:pt x="522904" y="3525012"/>
                  <a:pt x="481002" y="3446446"/>
                </a:cubicBezTo>
                <a:cubicBezTo>
                  <a:pt x="548220" y="3469142"/>
                  <a:pt x="602344" y="3486602"/>
                  <a:pt x="666943" y="3507553"/>
                </a:cubicBezTo>
                <a:cubicBezTo>
                  <a:pt x="650356" y="3413273"/>
                  <a:pt x="635516" y="3325977"/>
                  <a:pt x="619803" y="3240427"/>
                </a:cubicBezTo>
                <a:cubicBezTo>
                  <a:pt x="586629" y="3066708"/>
                  <a:pt x="550839" y="2892116"/>
                  <a:pt x="518539" y="2718397"/>
                </a:cubicBezTo>
                <a:cubicBezTo>
                  <a:pt x="512428" y="2686098"/>
                  <a:pt x="500207" y="2666892"/>
                  <a:pt x="467907" y="2652925"/>
                </a:cubicBezTo>
                <a:cubicBezTo>
                  <a:pt x="394579" y="2622372"/>
                  <a:pt x="326488" y="2580470"/>
                  <a:pt x="259270" y="2512379"/>
                </a:cubicBezTo>
                <a:cubicBezTo>
                  <a:pt x="341328" y="2525473"/>
                  <a:pt x="407673" y="2535948"/>
                  <a:pt x="484494" y="2547297"/>
                </a:cubicBezTo>
                <a:cubicBezTo>
                  <a:pt x="474892" y="2472222"/>
                  <a:pt x="461797" y="2404131"/>
                  <a:pt x="457432" y="2335168"/>
                </a:cubicBezTo>
                <a:cubicBezTo>
                  <a:pt x="448703" y="2201605"/>
                  <a:pt x="438227" y="2068042"/>
                  <a:pt x="439100" y="1935352"/>
                </a:cubicBezTo>
                <a:cubicBezTo>
                  <a:pt x="439973" y="1826232"/>
                  <a:pt x="492351" y="1729333"/>
                  <a:pt x="541237" y="1634181"/>
                </a:cubicBezTo>
                <a:cubicBezTo>
                  <a:pt x="554330" y="1607992"/>
                  <a:pt x="556950" y="1587914"/>
                  <a:pt x="542982" y="1560853"/>
                </a:cubicBezTo>
                <a:cubicBezTo>
                  <a:pt x="502825" y="1479667"/>
                  <a:pt x="485366" y="1392371"/>
                  <a:pt x="485366" y="1293727"/>
                </a:cubicBezTo>
                <a:cubicBezTo>
                  <a:pt x="534253" y="1360072"/>
                  <a:pt x="577027" y="1418559"/>
                  <a:pt x="625913" y="1484904"/>
                </a:cubicBezTo>
                <a:cubicBezTo>
                  <a:pt x="827567" y="1189845"/>
                  <a:pt x="1079852" y="968987"/>
                  <a:pt x="1412451" y="858121"/>
                </a:cubicBezTo>
                <a:cubicBezTo>
                  <a:pt x="1417687" y="767333"/>
                  <a:pt x="1422053" y="681782"/>
                  <a:pt x="1427290" y="596233"/>
                </a:cubicBezTo>
                <a:close/>
                <a:moveTo>
                  <a:pt x="6124859" y="26809"/>
                </a:moveTo>
                <a:cubicBezTo>
                  <a:pt x="6145332" y="27865"/>
                  <a:pt x="6161092" y="31383"/>
                  <a:pt x="6169535" y="34197"/>
                </a:cubicBezTo>
                <a:cubicBezTo>
                  <a:pt x="6244393" y="60650"/>
                  <a:pt x="6299553" y="98924"/>
                  <a:pt x="6311935" y="177722"/>
                </a:cubicBezTo>
                <a:cubicBezTo>
                  <a:pt x="6326007" y="271718"/>
                  <a:pt x="6316438" y="382036"/>
                  <a:pt x="6280416" y="467589"/>
                </a:cubicBezTo>
                <a:cubicBezTo>
                  <a:pt x="6234825" y="576218"/>
                  <a:pt x="6076665" y="820494"/>
                  <a:pt x="6076665" y="837942"/>
                </a:cubicBezTo>
                <a:cubicBezTo>
                  <a:pt x="6079479" y="930812"/>
                  <a:pt x="6218503" y="888035"/>
                  <a:pt x="6242142" y="1149196"/>
                </a:cubicBezTo>
                <a:cubicBezTo>
                  <a:pt x="6223005" y="1351821"/>
                  <a:pt x="6049649" y="1439625"/>
                  <a:pt x="6027698" y="1565703"/>
                </a:cubicBezTo>
                <a:cubicBezTo>
                  <a:pt x="5993927" y="1751442"/>
                  <a:pt x="6148709" y="1797596"/>
                  <a:pt x="6079479" y="2036242"/>
                </a:cubicBezTo>
                <a:cubicBezTo>
                  <a:pt x="6050774" y="2113352"/>
                  <a:pt x="5855467" y="2326671"/>
                  <a:pt x="5850401" y="2366633"/>
                </a:cubicBezTo>
                <a:cubicBezTo>
                  <a:pt x="5841958" y="2436989"/>
                  <a:pt x="5925259" y="2490460"/>
                  <a:pt x="5854904" y="2660439"/>
                </a:cubicBezTo>
                <a:cubicBezTo>
                  <a:pt x="5830983" y="2717568"/>
                  <a:pt x="5783845" y="2748947"/>
                  <a:pt x="5734385" y="2776597"/>
                </a:cubicBezTo>
                <a:lnTo>
                  <a:pt x="5673650" y="2810916"/>
                </a:lnTo>
                <a:lnTo>
                  <a:pt x="5672494" y="2818461"/>
                </a:lnTo>
                <a:cubicBezTo>
                  <a:pt x="5665293" y="2860035"/>
                  <a:pt x="5657654" y="2901283"/>
                  <a:pt x="5650670" y="2941875"/>
                </a:cubicBezTo>
                <a:lnTo>
                  <a:pt x="5613173" y="2918729"/>
                </a:lnTo>
                <a:lnTo>
                  <a:pt x="5617948" y="2936170"/>
                </a:lnTo>
                <a:lnTo>
                  <a:pt x="5623656" y="2986630"/>
                </a:lnTo>
                <a:lnTo>
                  <a:pt x="5662891" y="3030917"/>
                </a:lnTo>
                <a:lnTo>
                  <a:pt x="5623862" y="3022013"/>
                </a:lnTo>
                <a:lnTo>
                  <a:pt x="5620912" y="3059102"/>
                </a:lnTo>
                <a:lnTo>
                  <a:pt x="5641794" y="3063348"/>
                </a:lnTo>
                <a:cubicBezTo>
                  <a:pt x="5744173" y="3095393"/>
                  <a:pt x="5784561" y="3190015"/>
                  <a:pt x="5829628" y="3289314"/>
                </a:cubicBezTo>
                <a:cubicBezTo>
                  <a:pt x="5750189" y="3238682"/>
                  <a:pt x="5678606" y="3193288"/>
                  <a:pt x="5602658" y="3143529"/>
                </a:cubicBezTo>
                <a:cubicBezTo>
                  <a:pt x="5579088" y="3215985"/>
                  <a:pt x="5559010" y="3277965"/>
                  <a:pt x="5538932" y="3339073"/>
                </a:cubicBezTo>
                <a:cubicBezTo>
                  <a:pt x="5536314" y="3339073"/>
                  <a:pt x="5532821" y="3339073"/>
                  <a:pt x="5530203" y="3339073"/>
                </a:cubicBezTo>
                <a:lnTo>
                  <a:pt x="5512438" y="3230309"/>
                </a:lnTo>
                <a:lnTo>
                  <a:pt x="5508199" y="3234077"/>
                </a:lnTo>
                <a:lnTo>
                  <a:pt x="5474910" y="3251766"/>
                </a:lnTo>
                <a:lnTo>
                  <a:pt x="5490045" y="3354786"/>
                </a:lnTo>
                <a:cubicBezTo>
                  <a:pt x="5513614" y="3534615"/>
                  <a:pt x="5512742" y="3715318"/>
                  <a:pt x="5490045" y="3895148"/>
                </a:cubicBezTo>
                <a:cubicBezTo>
                  <a:pt x="5484807" y="3937923"/>
                  <a:pt x="5490918" y="3961493"/>
                  <a:pt x="5536312" y="3983317"/>
                </a:cubicBezTo>
                <a:cubicBezTo>
                  <a:pt x="5608767" y="4018236"/>
                  <a:pt x="5674240" y="4066248"/>
                  <a:pt x="5742331" y="4108150"/>
                </a:cubicBezTo>
                <a:cubicBezTo>
                  <a:pt x="5739711" y="4111642"/>
                  <a:pt x="5737965" y="4115134"/>
                  <a:pt x="5735347" y="4118626"/>
                </a:cubicBezTo>
                <a:cubicBezTo>
                  <a:pt x="5647178" y="4102040"/>
                  <a:pt x="5559009" y="4084581"/>
                  <a:pt x="5468222" y="4067994"/>
                </a:cubicBezTo>
                <a:cubicBezTo>
                  <a:pt x="5457746" y="4116007"/>
                  <a:pt x="5446397" y="4156163"/>
                  <a:pt x="5439413" y="4197192"/>
                </a:cubicBezTo>
                <a:cubicBezTo>
                  <a:pt x="5420208" y="4314606"/>
                  <a:pt x="5376779" y="4415869"/>
                  <a:pt x="5314253" y="4504147"/>
                </a:cubicBezTo>
                <a:lnTo>
                  <a:pt x="5226431" y="4604721"/>
                </a:lnTo>
                <a:lnTo>
                  <a:pt x="5346812" y="4691296"/>
                </a:lnTo>
                <a:cubicBezTo>
                  <a:pt x="5498622" y="4783954"/>
                  <a:pt x="5665787" y="4840204"/>
                  <a:pt x="5843084" y="4875242"/>
                </a:cubicBezTo>
                <a:cubicBezTo>
                  <a:pt x="5865597" y="4879181"/>
                  <a:pt x="5887549" y="4884809"/>
                  <a:pt x="5908937" y="4891000"/>
                </a:cubicBezTo>
                <a:cubicBezTo>
                  <a:pt x="5941019" y="4900569"/>
                  <a:pt x="6031637" y="4918580"/>
                  <a:pt x="6029386" y="4951789"/>
                </a:cubicBezTo>
                <a:cubicBezTo>
                  <a:pt x="6026572" y="4988373"/>
                  <a:pt x="5960157" y="5015953"/>
                  <a:pt x="5945521" y="5048598"/>
                </a:cubicBezTo>
                <a:cubicBezTo>
                  <a:pt x="5919068" y="5108823"/>
                  <a:pt x="5960719" y="5163419"/>
                  <a:pt x="5925259" y="5219140"/>
                </a:cubicBezTo>
                <a:cubicBezTo>
                  <a:pt x="5903871" y="5252911"/>
                  <a:pt x="5777794" y="5306944"/>
                  <a:pt x="5756405" y="5337339"/>
                </a:cubicBezTo>
                <a:cubicBezTo>
                  <a:pt x="5679859" y="5448219"/>
                  <a:pt x="5711379" y="5531521"/>
                  <a:pt x="5629765" y="5604690"/>
                </a:cubicBezTo>
                <a:cubicBezTo>
                  <a:pt x="5568977" y="5659286"/>
                  <a:pt x="5402938" y="5685178"/>
                  <a:pt x="5339336" y="5729079"/>
                </a:cubicBezTo>
                <a:cubicBezTo>
                  <a:pt x="5292620" y="5759474"/>
                  <a:pt x="5293183" y="5850654"/>
                  <a:pt x="5210444" y="5905813"/>
                </a:cubicBezTo>
                <a:cubicBezTo>
                  <a:pt x="5137837" y="5954218"/>
                  <a:pt x="5046093" y="5968289"/>
                  <a:pt x="5046093" y="5968289"/>
                </a:cubicBezTo>
                <a:cubicBezTo>
                  <a:pt x="5002754" y="5986300"/>
                  <a:pt x="4966732" y="5963223"/>
                  <a:pt x="4954349" y="5912568"/>
                </a:cubicBezTo>
                <a:cubicBezTo>
                  <a:pt x="4928458" y="5805626"/>
                  <a:pt x="4904256" y="5698122"/>
                  <a:pt x="4879490" y="5590619"/>
                </a:cubicBezTo>
                <a:cubicBezTo>
                  <a:pt x="4837276" y="5406568"/>
                  <a:pt x="4773534" y="5231699"/>
                  <a:pt x="4687551" y="5066011"/>
                </a:cubicBezTo>
                <a:lnTo>
                  <a:pt x="4599103" y="4912045"/>
                </a:lnTo>
                <a:lnTo>
                  <a:pt x="4607157" y="4964852"/>
                </a:lnTo>
                <a:cubicBezTo>
                  <a:pt x="4611849" y="5016466"/>
                  <a:pt x="4610103" y="5069280"/>
                  <a:pt x="4600500" y="5124277"/>
                </a:cubicBezTo>
                <a:cubicBezTo>
                  <a:pt x="4560344" y="5053566"/>
                  <a:pt x="4522807" y="4988094"/>
                  <a:pt x="4480032" y="4913893"/>
                </a:cubicBezTo>
                <a:cubicBezTo>
                  <a:pt x="4464319" y="4936590"/>
                  <a:pt x="4453843" y="4951429"/>
                  <a:pt x="4444241" y="4965398"/>
                </a:cubicBezTo>
                <a:cubicBezTo>
                  <a:pt x="4294964" y="5182764"/>
                  <a:pt x="4128229" y="5384419"/>
                  <a:pt x="3896894" y="5516235"/>
                </a:cubicBezTo>
                <a:cubicBezTo>
                  <a:pt x="3813963" y="5563375"/>
                  <a:pt x="3776426" y="5609643"/>
                  <a:pt x="3786029" y="5706541"/>
                </a:cubicBezTo>
                <a:cubicBezTo>
                  <a:pt x="3792139" y="5768521"/>
                  <a:pt x="3765950" y="5833119"/>
                  <a:pt x="3753729" y="5896846"/>
                </a:cubicBezTo>
                <a:cubicBezTo>
                  <a:pt x="3749365" y="5896846"/>
                  <a:pt x="3744999" y="5895973"/>
                  <a:pt x="3740635" y="5895973"/>
                </a:cubicBezTo>
                <a:cubicBezTo>
                  <a:pt x="3717937" y="5807804"/>
                  <a:pt x="3695240" y="5719635"/>
                  <a:pt x="3671671" y="5628848"/>
                </a:cubicBezTo>
                <a:cubicBezTo>
                  <a:pt x="3390577" y="5707414"/>
                  <a:pt x="3126943" y="5658527"/>
                  <a:pt x="2863309" y="5576470"/>
                </a:cubicBezTo>
                <a:cubicBezTo>
                  <a:pt x="2892990" y="5524965"/>
                  <a:pt x="2919179" y="5475206"/>
                  <a:pt x="2949732" y="5427193"/>
                </a:cubicBezTo>
                <a:cubicBezTo>
                  <a:pt x="2956716" y="5416718"/>
                  <a:pt x="2973302" y="5409734"/>
                  <a:pt x="2986397" y="5407115"/>
                </a:cubicBezTo>
                <a:cubicBezTo>
                  <a:pt x="3035283" y="5395767"/>
                  <a:pt x="3084168" y="5385291"/>
                  <a:pt x="3133927" y="5376562"/>
                </a:cubicBezTo>
                <a:cubicBezTo>
                  <a:pt x="3167099" y="5370450"/>
                  <a:pt x="3203764" y="5346008"/>
                  <a:pt x="3227334" y="5396639"/>
                </a:cubicBezTo>
                <a:cubicBezTo>
                  <a:pt x="3230826" y="5404496"/>
                  <a:pt x="3255268" y="5404496"/>
                  <a:pt x="3270109" y="5406242"/>
                </a:cubicBezTo>
                <a:cubicBezTo>
                  <a:pt x="3481365" y="5432431"/>
                  <a:pt x="3672544" y="5384419"/>
                  <a:pt x="3840152" y="5250855"/>
                </a:cubicBezTo>
                <a:cubicBezTo>
                  <a:pt x="3889038" y="5211573"/>
                  <a:pt x="3937051" y="5171415"/>
                  <a:pt x="3992920" y="5125149"/>
                </a:cubicBezTo>
                <a:cubicBezTo>
                  <a:pt x="3923083" y="5092849"/>
                  <a:pt x="3863722" y="5065788"/>
                  <a:pt x="3804361" y="5038726"/>
                </a:cubicBezTo>
                <a:cubicBezTo>
                  <a:pt x="3804361" y="5033489"/>
                  <a:pt x="3805233" y="5029123"/>
                  <a:pt x="3805233" y="5023886"/>
                </a:cubicBezTo>
                <a:cubicBezTo>
                  <a:pt x="3885546" y="5021266"/>
                  <a:pt x="3965858" y="5016902"/>
                  <a:pt x="4047044" y="5016902"/>
                </a:cubicBezTo>
                <a:cubicBezTo>
                  <a:pt x="4076724" y="5016902"/>
                  <a:pt x="4097675" y="5011664"/>
                  <a:pt x="4115134" y="4986348"/>
                </a:cubicBezTo>
                <a:lnTo>
                  <a:pt x="4340442" y="4645787"/>
                </a:lnTo>
                <a:lnTo>
                  <a:pt x="4276181" y="4605383"/>
                </a:lnTo>
                <a:cubicBezTo>
                  <a:pt x="4232252" y="4583722"/>
                  <a:pt x="4185219" y="4566238"/>
                  <a:pt x="4134845" y="4553293"/>
                </a:cubicBezTo>
                <a:cubicBezTo>
                  <a:pt x="4063363" y="4534719"/>
                  <a:pt x="3989630" y="4526839"/>
                  <a:pt x="3917023" y="4514456"/>
                </a:cubicBezTo>
                <a:cubicBezTo>
                  <a:pt x="3712710" y="4480123"/>
                  <a:pt x="3524156" y="4405264"/>
                  <a:pt x="3351362" y="4291006"/>
                </a:cubicBezTo>
                <a:cubicBezTo>
                  <a:pt x="3264683" y="4234158"/>
                  <a:pt x="3180819" y="4174497"/>
                  <a:pt x="3105398" y="4103015"/>
                </a:cubicBezTo>
                <a:cubicBezTo>
                  <a:pt x="2952866" y="3958364"/>
                  <a:pt x="2862249" y="3782756"/>
                  <a:pt x="2840860" y="3572814"/>
                </a:cubicBezTo>
                <a:cubicBezTo>
                  <a:pt x="2836357" y="3527223"/>
                  <a:pt x="2828478" y="3482195"/>
                  <a:pt x="2823975" y="3436605"/>
                </a:cubicBezTo>
                <a:cubicBezTo>
                  <a:pt x="2814969" y="3343735"/>
                  <a:pt x="2773318" y="3267188"/>
                  <a:pt x="2707466" y="3204149"/>
                </a:cubicBezTo>
                <a:cubicBezTo>
                  <a:pt x="2669755" y="3168127"/>
                  <a:pt x="2628104" y="3136607"/>
                  <a:pt x="2588704" y="3102836"/>
                </a:cubicBezTo>
                <a:cubicBezTo>
                  <a:pt x="2576885" y="3092143"/>
                  <a:pt x="2565065" y="3091580"/>
                  <a:pt x="2550431" y="3097208"/>
                </a:cubicBezTo>
                <a:cubicBezTo>
                  <a:pt x="2531294" y="3105088"/>
                  <a:pt x="2511594" y="3110717"/>
                  <a:pt x="2490206" y="3118033"/>
                </a:cubicBezTo>
                <a:cubicBezTo>
                  <a:pt x="2493020" y="3123099"/>
                  <a:pt x="2494146" y="3126477"/>
                  <a:pt x="2496398" y="3129291"/>
                </a:cubicBezTo>
                <a:cubicBezTo>
                  <a:pt x="2578011" y="3239045"/>
                  <a:pt x="2615722" y="3362872"/>
                  <a:pt x="2614033" y="3499644"/>
                </a:cubicBezTo>
                <a:cubicBezTo>
                  <a:pt x="2613470" y="3532289"/>
                  <a:pt x="2612908" y="3564933"/>
                  <a:pt x="2612345" y="3597579"/>
                </a:cubicBezTo>
                <a:cubicBezTo>
                  <a:pt x="2611782" y="3624033"/>
                  <a:pt x="2598836" y="3644295"/>
                  <a:pt x="2574634" y="3651050"/>
                </a:cubicBezTo>
                <a:cubicBezTo>
                  <a:pt x="2548180" y="3658366"/>
                  <a:pt x="2520038" y="3662869"/>
                  <a:pt x="2493020" y="3661180"/>
                </a:cubicBezTo>
                <a:cubicBezTo>
                  <a:pt x="2462065" y="3658929"/>
                  <a:pt x="2454747" y="3639792"/>
                  <a:pt x="2466567" y="3609962"/>
                </a:cubicBezTo>
                <a:cubicBezTo>
                  <a:pt x="2485704" y="3560994"/>
                  <a:pt x="2509343" y="3512589"/>
                  <a:pt x="2520038" y="3461933"/>
                </a:cubicBezTo>
                <a:cubicBezTo>
                  <a:pt x="2544803" y="3345423"/>
                  <a:pt x="2505966" y="3244674"/>
                  <a:pt x="2431108" y="3155744"/>
                </a:cubicBezTo>
                <a:cubicBezTo>
                  <a:pt x="2420977" y="3143925"/>
                  <a:pt x="2410845" y="3142799"/>
                  <a:pt x="2396211" y="3146739"/>
                </a:cubicBezTo>
                <a:cubicBezTo>
                  <a:pt x="2352309" y="3159684"/>
                  <a:pt x="2307844" y="3170941"/>
                  <a:pt x="2263379" y="3181635"/>
                </a:cubicBezTo>
                <a:cubicBezTo>
                  <a:pt x="2248183" y="3185013"/>
                  <a:pt x="2231860" y="3184450"/>
                  <a:pt x="2213286" y="3181635"/>
                </a:cubicBezTo>
                <a:cubicBezTo>
                  <a:pt x="2245369" y="3133231"/>
                  <a:pt x="2294899" y="3103399"/>
                  <a:pt x="2335986" y="3061186"/>
                </a:cubicBezTo>
                <a:cubicBezTo>
                  <a:pt x="2254937" y="2998710"/>
                  <a:pt x="2184018" y="2928917"/>
                  <a:pt x="2144056" y="2834359"/>
                </a:cubicBezTo>
                <a:cubicBezTo>
                  <a:pt x="2140116" y="2835485"/>
                  <a:pt x="2137865" y="2836048"/>
                  <a:pt x="2137865" y="2836611"/>
                </a:cubicBezTo>
                <a:cubicBezTo>
                  <a:pt x="2120979" y="2906403"/>
                  <a:pt x="2069197" y="2931731"/>
                  <a:pt x="2004470" y="2940174"/>
                </a:cubicBezTo>
                <a:cubicBezTo>
                  <a:pt x="1935802" y="2949179"/>
                  <a:pt x="1870512" y="2938486"/>
                  <a:pt x="1807474" y="2908091"/>
                </a:cubicBezTo>
                <a:cubicBezTo>
                  <a:pt x="1710101" y="2861376"/>
                  <a:pt x="1624548" y="2800026"/>
                  <a:pt x="1548564" y="2724041"/>
                </a:cubicBezTo>
                <a:cubicBezTo>
                  <a:pt x="1545187" y="2720664"/>
                  <a:pt x="1542373" y="2717286"/>
                  <a:pt x="1535619" y="2709407"/>
                </a:cubicBezTo>
                <a:cubicBezTo>
                  <a:pt x="1558696" y="2711095"/>
                  <a:pt x="1576707" y="2712221"/>
                  <a:pt x="1594718" y="2713909"/>
                </a:cubicBezTo>
                <a:cubicBezTo>
                  <a:pt x="1700533" y="2724604"/>
                  <a:pt x="1805223" y="2723478"/>
                  <a:pt x="1907660" y="2686893"/>
                </a:cubicBezTo>
                <a:cubicBezTo>
                  <a:pt x="1974076" y="2662691"/>
                  <a:pt x="2040492" y="2668319"/>
                  <a:pt x="2104094" y="2715035"/>
                </a:cubicBezTo>
                <a:cubicBezTo>
                  <a:pt x="2099028" y="2636237"/>
                  <a:pt x="2097903" y="2561941"/>
                  <a:pt x="2088897" y="2488771"/>
                </a:cubicBezTo>
                <a:cubicBezTo>
                  <a:pt x="2082706" y="2435301"/>
                  <a:pt x="2052875" y="2390272"/>
                  <a:pt x="2016290" y="2345808"/>
                </a:cubicBezTo>
                <a:cubicBezTo>
                  <a:pt x="2014602" y="2352562"/>
                  <a:pt x="2013475" y="2355377"/>
                  <a:pt x="2013475" y="2358754"/>
                </a:cubicBezTo>
                <a:cubicBezTo>
                  <a:pt x="2012349" y="2397027"/>
                  <a:pt x="1992087" y="2424044"/>
                  <a:pt x="1961131" y="2444306"/>
                </a:cubicBezTo>
                <a:cubicBezTo>
                  <a:pt x="1927360" y="2466257"/>
                  <a:pt x="1890212" y="2476951"/>
                  <a:pt x="1850813" y="2478077"/>
                </a:cubicBezTo>
                <a:cubicBezTo>
                  <a:pt x="1764698" y="2480891"/>
                  <a:pt x="1683084" y="2460066"/>
                  <a:pt x="1598658" y="2424044"/>
                </a:cubicBezTo>
                <a:cubicBezTo>
                  <a:pt x="1611041" y="2419541"/>
                  <a:pt x="1618357" y="2416164"/>
                  <a:pt x="1626237" y="2413913"/>
                </a:cubicBezTo>
                <a:cubicBezTo>
                  <a:pt x="1701658" y="2392524"/>
                  <a:pt x="1771452" y="2361005"/>
                  <a:pt x="1832802" y="2309786"/>
                </a:cubicBezTo>
                <a:cubicBezTo>
                  <a:pt x="1856441" y="2290086"/>
                  <a:pt x="1888524" y="2281081"/>
                  <a:pt x="1916666" y="2267572"/>
                </a:cubicBezTo>
                <a:cubicBezTo>
                  <a:pt x="1841245" y="2215227"/>
                  <a:pt x="1763009" y="2160631"/>
                  <a:pt x="1682521" y="2104910"/>
                </a:cubicBezTo>
                <a:cubicBezTo>
                  <a:pt x="1680270" y="2129675"/>
                  <a:pt x="1665073" y="2147123"/>
                  <a:pt x="1640871" y="2156128"/>
                </a:cubicBezTo>
                <a:cubicBezTo>
                  <a:pt x="1610478" y="2167386"/>
                  <a:pt x="1580084" y="2166823"/>
                  <a:pt x="1549127" y="2158380"/>
                </a:cubicBezTo>
                <a:cubicBezTo>
                  <a:pt x="1504662" y="2146561"/>
                  <a:pt x="1465263" y="2124610"/>
                  <a:pt x="1430929" y="2098718"/>
                </a:cubicBezTo>
                <a:cubicBezTo>
                  <a:pt x="1496220" y="2082395"/>
                  <a:pt x="1561510" y="2065511"/>
                  <a:pt x="1630740" y="2048063"/>
                </a:cubicBezTo>
                <a:cubicBezTo>
                  <a:pt x="1582898" y="1979958"/>
                  <a:pt x="1537870" y="1913542"/>
                  <a:pt x="1536745" y="1829115"/>
                </a:cubicBezTo>
                <a:cubicBezTo>
                  <a:pt x="1553630" y="1880897"/>
                  <a:pt x="1568826" y="1933805"/>
                  <a:pt x="1601472" y="1973767"/>
                </a:cubicBezTo>
                <a:cubicBezTo>
                  <a:pt x="1618920" y="1946749"/>
                  <a:pt x="1637494" y="1919733"/>
                  <a:pt x="1653254" y="1891591"/>
                </a:cubicBezTo>
                <a:cubicBezTo>
                  <a:pt x="1668451" y="1864574"/>
                  <a:pt x="1680833" y="1836432"/>
                  <a:pt x="1693779" y="1808289"/>
                </a:cubicBezTo>
                <a:cubicBezTo>
                  <a:pt x="1697156" y="1800410"/>
                  <a:pt x="1699970" y="1792529"/>
                  <a:pt x="1704472" y="1779585"/>
                </a:cubicBezTo>
                <a:cubicBezTo>
                  <a:pt x="1723609" y="1821235"/>
                  <a:pt x="1733741" y="1859509"/>
                  <a:pt x="1734304" y="1900033"/>
                </a:cubicBezTo>
                <a:cubicBezTo>
                  <a:pt x="1734866" y="1927050"/>
                  <a:pt x="1739932" y="1955193"/>
                  <a:pt x="1724735" y="1981646"/>
                </a:cubicBezTo>
                <a:cubicBezTo>
                  <a:pt x="1708976" y="2008663"/>
                  <a:pt x="1693779" y="2033991"/>
                  <a:pt x="1651565" y="2032303"/>
                </a:cubicBezTo>
                <a:cubicBezTo>
                  <a:pt x="1712916" y="2094778"/>
                  <a:pt x="1780457" y="2138680"/>
                  <a:pt x="1847999" y="2179768"/>
                </a:cubicBezTo>
                <a:cubicBezTo>
                  <a:pt x="1847999" y="2159505"/>
                  <a:pt x="1845185" y="2140370"/>
                  <a:pt x="1848561" y="2121795"/>
                </a:cubicBezTo>
                <a:cubicBezTo>
                  <a:pt x="1854190" y="2091401"/>
                  <a:pt x="1869387" y="2064385"/>
                  <a:pt x="1896966" y="2048063"/>
                </a:cubicBezTo>
                <a:cubicBezTo>
                  <a:pt x="1975202" y="2001346"/>
                  <a:pt x="2037678" y="1938870"/>
                  <a:pt x="2087208" y="1862886"/>
                </a:cubicBezTo>
                <a:cubicBezTo>
                  <a:pt x="2088334" y="1860634"/>
                  <a:pt x="2090585" y="1859509"/>
                  <a:pt x="2094526" y="1856132"/>
                </a:cubicBezTo>
                <a:cubicBezTo>
                  <a:pt x="2095651" y="1864011"/>
                  <a:pt x="2097340" y="1869077"/>
                  <a:pt x="2097903" y="1874706"/>
                </a:cubicBezTo>
                <a:cubicBezTo>
                  <a:pt x="2102968" y="1951816"/>
                  <a:pt x="2094526" y="2027237"/>
                  <a:pt x="2068634" y="2099844"/>
                </a:cubicBezTo>
                <a:cubicBezTo>
                  <a:pt x="2046683" y="2162883"/>
                  <a:pt x="2005596" y="2209599"/>
                  <a:pt x="1935239" y="2232676"/>
                </a:cubicBezTo>
                <a:cubicBezTo>
                  <a:pt x="2042181" y="2300218"/>
                  <a:pt x="2122668" y="2384081"/>
                  <a:pt x="2134488" y="2516351"/>
                </a:cubicBezTo>
                <a:cubicBezTo>
                  <a:pt x="2190772" y="2449371"/>
                  <a:pt x="2264505" y="2430235"/>
                  <a:pt x="2344993" y="2425169"/>
                </a:cubicBezTo>
                <a:cubicBezTo>
                  <a:pt x="2418162" y="2420667"/>
                  <a:pt x="2482890" y="2390272"/>
                  <a:pt x="2546491" y="2357065"/>
                </a:cubicBezTo>
                <a:cubicBezTo>
                  <a:pt x="2578011" y="2340180"/>
                  <a:pt x="2609530" y="2323294"/>
                  <a:pt x="2644989" y="2304720"/>
                </a:cubicBezTo>
                <a:cubicBezTo>
                  <a:pt x="2642738" y="2313163"/>
                  <a:pt x="2642175" y="2318792"/>
                  <a:pt x="2639924" y="2323857"/>
                </a:cubicBezTo>
                <a:cubicBezTo>
                  <a:pt x="2598273" y="2429672"/>
                  <a:pt x="2539737" y="2525356"/>
                  <a:pt x="2462627" y="2609220"/>
                </a:cubicBezTo>
                <a:cubicBezTo>
                  <a:pt x="2418725" y="2656499"/>
                  <a:pt x="2364692" y="2688019"/>
                  <a:pt x="2302779" y="2704342"/>
                </a:cubicBezTo>
                <a:cubicBezTo>
                  <a:pt x="2241428" y="2720664"/>
                  <a:pt x="2185706" y="2715598"/>
                  <a:pt x="2142930" y="2659313"/>
                </a:cubicBezTo>
                <a:cubicBezTo>
                  <a:pt x="2141242" y="2759501"/>
                  <a:pt x="2227358" y="2923851"/>
                  <a:pt x="2384392" y="3016721"/>
                </a:cubicBezTo>
                <a:cubicBezTo>
                  <a:pt x="2438988" y="2960437"/>
                  <a:pt x="2502027" y="2914284"/>
                  <a:pt x="2539174" y="2838299"/>
                </a:cubicBezTo>
                <a:cubicBezTo>
                  <a:pt x="2605027" y="2702653"/>
                  <a:pt x="2715908" y="2612597"/>
                  <a:pt x="2861686" y="2572073"/>
                </a:cubicBezTo>
                <a:cubicBezTo>
                  <a:pt x="3029976" y="2524794"/>
                  <a:pt x="3167874" y="2570947"/>
                  <a:pt x="3270312" y="2712221"/>
                </a:cubicBezTo>
                <a:cubicBezTo>
                  <a:pt x="3328286" y="2792145"/>
                  <a:pt x="3375001" y="2880512"/>
                  <a:pt x="3426784" y="2965502"/>
                </a:cubicBezTo>
                <a:cubicBezTo>
                  <a:pt x="3431849" y="2973945"/>
                  <a:pt x="3436914" y="2982387"/>
                  <a:pt x="3444795" y="2996459"/>
                </a:cubicBezTo>
                <a:cubicBezTo>
                  <a:pt x="3452674" y="2972820"/>
                  <a:pt x="3459992" y="2954808"/>
                  <a:pt x="3465057" y="2936797"/>
                </a:cubicBezTo>
                <a:cubicBezTo>
                  <a:pt x="3509522" y="2784266"/>
                  <a:pt x="3556238" y="2631734"/>
                  <a:pt x="3617589" y="2484831"/>
                </a:cubicBezTo>
                <a:cubicBezTo>
                  <a:pt x="3696950" y="2294589"/>
                  <a:pt x="3811208" y="2125735"/>
                  <a:pt x="3946291" y="1970952"/>
                </a:cubicBezTo>
                <a:cubicBezTo>
                  <a:pt x="4044789" y="1857820"/>
                  <a:pt x="4144976" y="1745813"/>
                  <a:pt x="4248540" y="1637747"/>
                </a:cubicBezTo>
                <a:cubicBezTo>
                  <a:pt x="4294552" y="1589764"/>
                  <a:pt x="4338243" y="1540164"/>
                  <a:pt x="4379700" y="1489032"/>
                </a:cubicBezTo>
                <a:lnTo>
                  <a:pt x="4438877" y="1409685"/>
                </a:lnTo>
                <a:lnTo>
                  <a:pt x="4264410" y="1264047"/>
                </a:lnTo>
                <a:cubicBezTo>
                  <a:pt x="4260918" y="1260555"/>
                  <a:pt x="4255681" y="1259682"/>
                  <a:pt x="4242586" y="1253572"/>
                </a:cubicBezTo>
                <a:cubicBezTo>
                  <a:pt x="4232110" y="1318170"/>
                  <a:pt x="4221635" y="1379277"/>
                  <a:pt x="4209413" y="1449114"/>
                </a:cubicBezTo>
                <a:cubicBezTo>
                  <a:pt x="4160528" y="1375785"/>
                  <a:pt x="4138704" y="1298965"/>
                  <a:pt x="4128228" y="1218653"/>
                </a:cubicBezTo>
                <a:cubicBezTo>
                  <a:pt x="4122117" y="1174132"/>
                  <a:pt x="4118626" y="1132231"/>
                  <a:pt x="4072359" y="1109533"/>
                </a:cubicBezTo>
                <a:cubicBezTo>
                  <a:pt x="4066248" y="1106914"/>
                  <a:pt x="4059264" y="1096438"/>
                  <a:pt x="4059264" y="1090328"/>
                </a:cubicBezTo>
                <a:cubicBezTo>
                  <a:pt x="4065375" y="1000413"/>
                  <a:pt x="4072359" y="911371"/>
                  <a:pt x="4080215" y="808362"/>
                </a:cubicBezTo>
                <a:cubicBezTo>
                  <a:pt x="4106404" y="823202"/>
                  <a:pt x="4127355" y="831059"/>
                  <a:pt x="4143942" y="844153"/>
                </a:cubicBezTo>
                <a:lnTo>
                  <a:pt x="4582333" y="1196358"/>
                </a:lnTo>
                <a:lnTo>
                  <a:pt x="4602341" y="1164586"/>
                </a:lnTo>
                <a:lnTo>
                  <a:pt x="4647882" y="1078621"/>
                </a:lnTo>
                <a:lnTo>
                  <a:pt x="4640015" y="1068885"/>
                </a:lnTo>
                <a:cubicBezTo>
                  <a:pt x="4557397" y="980989"/>
                  <a:pt x="4458207" y="912243"/>
                  <a:pt x="4356071" y="849390"/>
                </a:cubicBezTo>
                <a:cubicBezTo>
                  <a:pt x="4267901" y="795267"/>
                  <a:pt x="4161400" y="783918"/>
                  <a:pt x="4049661" y="773443"/>
                </a:cubicBezTo>
                <a:cubicBezTo>
                  <a:pt x="4041805" y="862485"/>
                  <a:pt x="4033948" y="948035"/>
                  <a:pt x="4026964" y="1034458"/>
                </a:cubicBezTo>
                <a:cubicBezTo>
                  <a:pt x="4024346" y="1035330"/>
                  <a:pt x="4021727" y="1036204"/>
                  <a:pt x="4019981" y="1037077"/>
                </a:cubicBezTo>
                <a:cubicBezTo>
                  <a:pt x="3995538" y="948035"/>
                  <a:pt x="3971968" y="858993"/>
                  <a:pt x="3946652" y="765586"/>
                </a:cubicBezTo>
                <a:cubicBezTo>
                  <a:pt x="3659449" y="753365"/>
                  <a:pt x="3374864" y="790901"/>
                  <a:pt x="3079802" y="835423"/>
                </a:cubicBezTo>
                <a:cubicBezTo>
                  <a:pt x="3123450" y="904387"/>
                  <a:pt x="3162734" y="967239"/>
                  <a:pt x="3207255" y="1038822"/>
                </a:cubicBezTo>
                <a:cubicBezTo>
                  <a:pt x="3121705" y="1006523"/>
                  <a:pt x="3049249" y="968113"/>
                  <a:pt x="2989888" y="910497"/>
                </a:cubicBezTo>
                <a:cubicBezTo>
                  <a:pt x="2945367" y="867722"/>
                  <a:pt x="2902592" y="858120"/>
                  <a:pt x="2843230" y="865976"/>
                </a:cubicBezTo>
                <a:cubicBezTo>
                  <a:pt x="2601421" y="899149"/>
                  <a:pt x="2358738" y="927083"/>
                  <a:pt x="2116054" y="957638"/>
                </a:cubicBezTo>
                <a:cubicBezTo>
                  <a:pt x="2106452" y="958510"/>
                  <a:pt x="2096850" y="961129"/>
                  <a:pt x="2077645" y="964621"/>
                </a:cubicBezTo>
                <a:cubicBezTo>
                  <a:pt x="2084628" y="1056281"/>
                  <a:pt x="2090739" y="1147069"/>
                  <a:pt x="2097722" y="1237857"/>
                </a:cubicBezTo>
                <a:cubicBezTo>
                  <a:pt x="2095104" y="1238730"/>
                  <a:pt x="2092485" y="1240477"/>
                  <a:pt x="2090739" y="1241349"/>
                </a:cubicBezTo>
                <a:cubicBezTo>
                  <a:pt x="2052328" y="1157545"/>
                  <a:pt x="2014792" y="1072868"/>
                  <a:pt x="1972889" y="982080"/>
                </a:cubicBezTo>
                <a:cubicBezTo>
                  <a:pt x="1925750" y="989937"/>
                  <a:pt x="1873372" y="999540"/>
                  <a:pt x="1821867" y="1008269"/>
                </a:cubicBezTo>
                <a:cubicBezTo>
                  <a:pt x="1819248" y="1004777"/>
                  <a:pt x="1815757" y="1001286"/>
                  <a:pt x="1813137" y="997794"/>
                </a:cubicBezTo>
                <a:cubicBezTo>
                  <a:pt x="1922258" y="893038"/>
                  <a:pt x="2032251" y="788284"/>
                  <a:pt x="2141370" y="683528"/>
                </a:cubicBezTo>
                <a:cubicBezTo>
                  <a:pt x="2220809" y="737651"/>
                  <a:pt x="2294138" y="787410"/>
                  <a:pt x="2367467" y="837169"/>
                </a:cubicBezTo>
                <a:cubicBezTo>
                  <a:pt x="2389291" y="852009"/>
                  <a:pt x="2416352" y="868596"/>
                  <a:pt x="2432066" y="838915"/>
                </a:cubicBezTo>
                <a:cubicBezTo>
                  <a:pt x="2440796" y="823202"/>
                  <a:pt x="2432066" y="792647"/>
                  <a:pt x="2420718" y="774316"/>
                </a:cubicBezTo>
                <a:cubicBezTo>
                  <a:pt x="2399767" y="739398"/>
                  <a:pt x="2371832" y="708844"/>
                  <a:pt x="2342151" y="670433"/>
                </a:cubicBezTo>
                <a:cubicBezTo>
                  <a:pt x="2388418" y="663450"/>
                  <a:pt x="2425955" y="658212"/>
                  <a:pt x="2465239" y="652102"/>
                </a:cubicBezTo>
                <a:cubicBezTo>
                  <a:pt x="2460000" y="575281"/>
                  <a:pt x="2453890" y="500207"/>
                  <a:pt x="2448652" y="425132"/>
                </a:cubicBezTo>
                <a:cubicBezTo>
                  <a:pt x="2452144" y="425132"/>
                  <a:pt x="2454763" y="424258"/>
                  <a:pt x="2458255" y="424258"/>
                </a:cubicBezTo>
                <a:cubicBezTo>
                  <a:pt x="2486189" y="480128"/>
                  <a:pt x="2515871" y="535997"/>
                  <a:pt x="2542059" y="592740"/>
                </a:cubicBezTo>
                <a:cubicBezTo>
                  <a:pt x="2558645" y="629405"/>
                  <a:pt x="2580470" y="643372"/>
                  <a:pt x="2623244" y="637261"/>
                </a:cubicBezTo>
                <a:cubicBezTo>
                  <a:pt x="2858071" y="604089"/>
                  <a:pt x="3093770" y="574408"/>
                  <a:pt x="3329470" y="541235"/>
                </a:cubicBezTo>
                <a:cubicBezTo>
                  <a:pt x="3347801" y="538617"/>
                  <a:pt x="3367006" y="521158"/>
                  <a:pt x="3379228" y="506317"/>
                </a:cubicBezTo>
                <a:cubicBezTo>
                  <a:pt x="3437716" y="429496"/>
                  <a:pt x="3505808" y="364025"/>
                  <a:pt x="3600087" y="316011"/>
                </a:cubicBezTo>
                <a:cubicBezTo>
                  <a:pt x="3570407" y="385848"/>
                  <a:pt x="3543344" y="449575"/>
                  <a:pt x="3514537" y="519411"/>
                </a:cubicBezTo>
                <a:cubicBezTo>
                  <a:pt x="3593976" y="515920"/>
                  <a:pt x="3663813" y="513300"/>
                  <a:pt x="3733650" y="508936"/>
                </a:cubicBezTo>
                <a:cubicBezTo>
                  <a:pt x="3941414" y="496714"/>
                  <a:pt x="4143941" y="523776"/>
                  <a:pt x="4343849" y="579645"/>
                </a:cubicBezTo>
                <a:cubicBezTo>
                  <a:pt x="4476103" y="616965"/>
                  <a:pt x="4589697" y="682764"/>
                  <a:pt x="4691629" y="767100"/>
                </a:cubicBezTo>
                <a:lnTo>
                  <a:pt x="4765984" y="835286"/>
                </a:lnTo>
                <a:lnTo>
                  <a:pt x="4836363" y="682244"/>
                </a:lnTo>
                <a:cubicBezTo>
                  <a:pt x="4882305" y="579032"/>
                  <a:pt x="4927614" y="475468"/>
                  <a:pt x="4974049" y="372468"/>
                </a:cubicBezTo>
                <a:cubicBezTo>
                  <a:pt x="4984180" y="349953"/>
                  <a:pt x="4993748" y="326877"/>
                  <a:pt x="5005568" y="304926"/>
                </a:cubicBezTo>
                <a:cubicBezTo>
                  <a:pt x="5021891" y="275095"/>
                  <a:pt x="5045530" y="273406"/>
                  <a:pt x="5061290" y="303237"/>
                </a:cubicBezTo>
                <a:cubicBezTo>
                  <a:pt x="5077613" y="334194"/>
                  <a:pt x="5092809" y="367964"/>
                  <a:pt x="5099001" y="402298"/>
                </a:cubicBezTo>
                <a:cubicBezTo>
                  <a:pt x="5115886" y="500234"/>
                  <a:pt x="5131646" y="598732"/>
                  <a:pt x="5140652" y="697230"/>
                </a:cubicBezTo>
                <a:cubicBezTo>
                  <a:pt x="5146280" y="758018"/>
                  <a:pt x="5140089" y="817116"/>
                  <a:pt x="5126862" y="875019"/>
                </a:cubicBezTo>
                <a:lnTo>
                  <a:pt x="5123092" y="888242"/>
                </a:lnTo>
                <a:lnTo>
                  <a:pt x="5171416" y="903514"/>
                </a:lnTo>
                <a:lnTo>
                  <a:pt x="5113378" y="922322"/>
                </a:lnTo>
                <a:lnTo>
                  <a:pt x="5102342" y="961038"/>
                </a:lnTo>
                <a:cubicBezTo>
                  <a:pt x="5092809" y="989453"/>
                  <a:pt x="5082115" y="1017631"/>
                  <a:pt x="5070858" y="1045632"/>
                </a:cubicBezTo>
                <a:cubicBezTo>
                  <a:pt x="5066919" y="1055763"/>
                  <a:pt x="5063541" y="1065895"/>
                  <a:pt x="5059602" y="1076026"/>
                </a:cubicBezTo>
                <a:cubicBezTo>
                  <a:pt x="5059602" y="1076589"/>
                  <a:pt x="5060165" y="1077714"/>
                  <a:pt x="5062416" y="1083343"/>
                </a:cubicBezTo>
                <a:cubicBezTo>
                  <a:pt x="5078176" y="1063643"/>
                  <a:pt x="5094498" y="1046758"/>
                  <a:pt x="5105192" y="1027622"/>
                </a:cubicBezTo>
                <a:cubicBezTo>
                  <a:pt x="5152471" y="943194"/>
                  <a:pt x="5198062" y="857642"/>
                  <a:pt x="5245340" y="772651"/>
                </a:cubicBezTo>
                <a:cubicBezTo>
                  <a:pt x="5253221" y="758018"/>
                  <a:pt x="5264477" y="744509"/>
                  <a:pt x="5275735" y="732126"/>
                </a:cubicBezTo>
                <a:cubicBezTo>
                  <a:pt x="5288680" y="718055"/>
                  <a:pt x="5302751" y="720870"/>
                  <a:pt x="5312320" y="736066"/>
                </a:cubicBezTo>
                <a:cubicBezTo>
                  <a:pt x="5321888" y="750700"/>
                  <a:pt x="5328643" y="767586"/>
                  <a:pt x="5344402" y="791225"/>
                </a:cubicBezTo>
                <a:cubicBezTo>
                  <a:pt x="5347779" y="783346"/>
                  <a:pt x="5350593" y="774903"/>
                  <a:pt x="5355659" y="768711"/>
                </a:cubicBezTo>
                <a:cubicBezTo>
                  <a:pt x="5472168" y="634754"/>
                  <a:pt x="5574606" y="490103"/>
                  <a:pt x="5675355" y="344325"/>
                </a:cubicBezTo>
                <a:cubicBezTo>
                  <a:pt x="5725449" y="271718"/>
                  <a:pt x="5783985" y="217685"/>
                  <a:pt x="5841958" y="147892"/>
                </a:cubicBezTo>
                <a:cubicBezTo>
                  <a:pt x="5890926" y="76410"/>
                  <a:pt x="6005183" y="39825"/>
                  <a:pt x="6051900" y="34197"/>
                </a:cubicBezTo>
                <a:cubicBezTo>
                  <a:pt x="6079198" y="27161"/>
                  <a:pt x="6104385" y="25754"/>
                  <a:pt x="6124859" y="26809"/>
                </a:cubicBezTo>
                <a:close/>
                <a:moveTo>
                  <a:pt x="3186304" y="0"/>
                </a:moveTo>
                <a:cubicBezTo>
                  <a:pt x="3133054" y="78566"/>
                  <a:pt x="3081549" y="151895"/>
                  <a:pt x="3029171" y="226097"/>
                </a:cubicBezTo>
                <a:cubicBezTo>
                  <a:pt x="3163607" y="282839"/>
                  <a:pt x="3291059" y="336090"/>
                  <a:pt x="3422003" y="391086"/>
                </a:cubicBezTo>
                <a:cubicBezTo>
                  <a:pt x="3391450" y="429497"/>
                  <a:pt x="3366134" y="460050"/>
                  <a:pt x="3340818" y="491477"/>
                </a:cubicBezTo>
                <a:cubicBezTo>
                  <a:pt x="3339072" y="494096"/>
                  <a:pt x="3336453" y="498461"/>
                  <a:pt x="3333834" y="498461"/>
                </a:cubicBezTo>
                <a:cubicBezTo>
                  <a:pt x="3248284" y="507191"/>
                  <a:pt x="3154877" y="542109"/>
                  <a:pt x="3079803" y="518539"/>
                </a:cubicBezTo>
                <a:cubicBezTo>
                  <a:pt x="2900846" y="461796"/>
                  <a:pt x="2724508" y="412038"/>
                  <a:pt x="2535076" y="427751"/>
                </a:cubicBezTo>
                <a:cubicBezTo>
                  <a:pt x="2505395" y="430370"/>
                  <a:pt x="2501031" y="411165"/>
                  <a:pt x="2488809" y="392832"/>
                </a:cubicBezTo>
                <a:cubicBezTo>
                  <a:pt x="2477460" y="376247"/>
                  <a:pt x="2455636" y="366644"/>
                  <a:pt x="2439050" y="354422"/>
                </a:cubicBezTo>
                <a:cubicBezTo>
                  <a:pt x="2429447" y="372755"/>
                  <a:pt x="2409369" y="392832"/>
                  <a:pt x="2411115" y="410292"/>
                </a:cubicBezTo>
                <a:cubicBezTo>
                  <a:pt x="2416353" y="459177"/>
                  <a:pt x="2396275" y="481874"/>
                  <a:pt x="2354373" y="500207"/>
                </a:cubicBezTo>
                <a:cubicBezTo>
                  <a:pt x="2311598" y="519412"/>
                  <a:pt x="2273188" y="547347"/>
                  <a:pt x="2226048" y="575282"/>
                </a:cubicBezTo>
                <a:cubicBezTo>
                  <a:pt x="2280171" y="651229"/>
                  <a:pt x="2329057" y="721066"/>
                  <a:pt x="2378816" y="790030"/>
                </a:cubicBezTo>
                <a:cubicBezTo>
                  <a:pt x="2377069" y="792648"/>
                  <a:pt x="2375324" y="795267"/>
                  <a:pt x="2373578" y="797886"/>
                </a:cubicBezTo>
                <a:cubicBezTo>
                  <a:pt x="2297630" y="744636"/>
                  <a:pt x="2221683" y="691385"/>
                  <a:pt x="2144863" y="638135"/>
                </a:cubicBezTo>
                <a:cubicBezTo>
                  <a:pt x="1920512" y="819710"/>
                  <a:pt x="1726714" y="1028347"/>
                  <a:pt x="1540774" y="1260555"/>
                </a:cubicBezTo>
                <a:cubicBezTo>
                  <a:pt x="1616721" y="1283250"/>
                  <a:pt x="1687431" y="1305075"/>
                  <a:pt x="1765124" y="1327772"/>
                </a:cubicBezTo>
                <a:cubicBezTo>
                  <a:pt x="1688304" y="1362690"/>
                  <a:pt x="1611483" y="1376658"/>
                  <a:pt x="1533790" y="1374912"/>
                </a:cubicBezTo>
                <a:cubicBezTo>
                  <a:pt x="1466572" y="1373166"/>
                  <a:pt x="1429035" y="1400227"/>
                  <a:pt x="1389752" y="1449986"/>
                </a:cubicBezTo>
                <a:cubicBezTo>
                  <a:pt x="1259681" y="1615849"/>
                  <a:pt x="1126118" y="1779092"/>
                  <a:pt x="991682" y="1941462"/>
                </a:cubicBezTo>
                <a:cubicBezTo>
                  <a:pt x="979460" y="1957176"/>
                  <a:pt x="954145" y="1969397"/>
                  <a:pt x="934940" y="1970270"/>
                </a:cubicBezTo>
                <a:cubicBezTo>
                  <a:pt x="868595" y="1973762"/>
                  <a:pt x="802250" y="1972016"/>
                  <a:pt x="729794" y="1972016"/>
                </a:cubicBezTo>
                <a:cubicBezTo>
                  <a:pt x="748999" y="1789567"/>
                  <a:pt x="884308" y="1686558"/>
                  <a:pt x="975096" y="1554741"/>
                </a:cubicBezTo>
                <a:cubicBezTo>
                  <a:pt x="917481" y="1503236"/>
                  <a:pt x="859865" y="1450859"/>
                  <a:pt x="802250" y="1398481"/>
                </a:cubicBezTo>
                <a:cubicBezTo>
                  <a:pt x="803996" y="1396735"/>
                  <a:pt x="804868" y="1394117"/>
                  <a:pt x="806615" y="1392371"/>
                </a:cubicBezTo>
                <a:cubicBezTo>
                  <a:pt x="873833" y="1415941"/>
                  <a:pt x="941050" y="1437765"/>
                  <a:pt x="1006523" y="1463081"/>
                </a:cubicBezTo>
                <a:cubicBezTo>
                  <a:pt x="1035330" y="1474429"/>
                  <a:pt x="1051917" y="1466572"/>
                  <a:pt x="1070248" y="1443875"/>
                </a:cubicBezTo>
                <a:cubicBezTo>
                  <a:pt x="1224763" y="1252699"/>
                  <a:pt x="1380149" y="1062393"/>
                  <a:pt x="1533790" y="870342"/>
                </a:cubicBezTo>
                <a:cubicBezTo>
                  <a:pt x="1545138" y="855501"/>
                  <a:pt x="1547758" y="830186"/>
                  <a:pt x="1546884" y="810107"/>
                </a:cubicBezTo>
                <a:cubicBezTo>
                  <a:pt x="1542520" y="680036"/>
                  <a:pt x="1553868" y="602343"/>
                  <a:pt x="1592278" y="524650"/>
                </a:cubicBezTo>
                <a:cubicBezTo>
                  <a:pt x="1613229" y="592741"/>
                  <a:pt x="1633308" y="660832"/>
                  <a:pt x="1654259" y="728049"/>
                </a:cubicBezTo>
                <a:cubicBezTo>
                  <a:pt x="1661243" y="731541"/>
                  <a:pt x="1667353" y="735033"/>
                  <a:pt x="1674337" y="737652"/>
                </a:cubicBezTo>
                <a:cubicBezTo>
                  <a:pt x="1711874" y="694877"/>
                  <a:pt x="1744173" y="646864"/>
                  <a:pt x="1787821" y="611072"/>
                </a:cubicBezTo>
                <a:cubicBezTo>
                  <a:pt x="1913528" y="507191"/>
                  <a:pt x="2039234" y="400690"/>
                  <a:pt x="2173670" y="308155"/>
                </a:cubicBezTo>
                <a:cubicBezTo>
                  <a:pt x="2379689" y="166736"/>
                  <a:pt x="2611896" y="134436"/>
                  <a:pt x="2855452" y="185941"/>
                </a:cubicBezTo>
                <a:cubicBezTo>
                  <a:pt x="2886005" y="192051"/>
                  <a:pt x="2904338" y="185941"/>
                  <a:pt x="2924416" y="164116"/>
                </a:cubicBezTo>
                <a:cubicBezTo>
                  <a:pt x="2996872" y="88169"/>
                  <a:pt x="3082422" y="33173"/>
                  <a:pt x="31863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5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E93549-A536-46DF-8B6E-8D91F138F6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16127" y="823234"/>
            <a:ext cx="4380956" cy="5840819"/>
          </a:xfrm>
          <a:custGeom>
            <a:avLst/>
            <a:gdLst>
              <a:gd name="connsiteX0" fmla="*/ 2586589 w 4380956"/>
              <a:gd name="connsiteY0" fmla="*/ 2556014 h 5840819"/>
              <a:gd name="connsiteX1" fmla="*/ 2556927 w 4380956"/>
              <a:gd name="connsiteY1" fmla="*/ 2586133 h 5840819"/>
              <a:gd name="connsiteX2" fmla="*/ 2556927 w 4380956"/>
              <a:gd name="connsiteY2" fmla="*/ 2599824 h 5840819"/>
              <a:gd name="connsiteX3" fmla="*/ 2556927 w 4380956"/>
              <a:gd name="connsiteY3" fmla="*/ 3322458 h 5840819"/>
              <a:gd name="connsiteX4" fmla="*/ 2651473 w 4380956"/>
              <a:gd name="connsiteY4" fmla="*/ 3287854 h 5840819"/>
              <a:gd name="connsiteX5" fmla="*/ 3281737 w 4380956"/>
              <a:gd name="connsiteY5" fmla="*/ 2657590 h 5840819"/>
              <a:gd name="connsiteX6" fmla="*/ 3294849 w 4380956"/>
              <a:gd name="connsiteY6" fmla="*/ 2621765 h 5840819"/>
              <a:gd name="connsiteX7" fmla="*/ 3286630 w 4380956"/>
              <a:gd name="connsiteY7" fmla="*/ 2587503 h 5840819"/>
              <a:gd name="connsiteX8" fmla="*/ 3250578 w 4380956"/>
              <a:gd name="connsiteY8" fmla="*/ 2556014 h 5840819"/>
              <a:gd name="connsiteX9" fmla="*/ 2947105 w 4380956"/>
              <a:gd name="connsiteY9" fmla="*/ 2556014 h 5840819"/>
              <a:gd name="connsiteX10" fmla="*/ 2586589 w 4380956"/>
              <a:gd name="connsiteY10" fmla="*/ 2556014 h 5840819"/>
              <a:gd name="connsiteX11" fmla="*/ 1127640 w 4380956"/>
              <a:gd name="connsiteY11" fmla="*/ 2555558 h 5840819"/>
              <a:gd name="connsiteX12" fmla="*/ 1095696 w 4380956"/>
              <a:gd name="connsiteY12" fmla="*/ 2585221 h 5840819"/>
              <a:gd name="connsiteX13" fmla="*/ 1088466 w 4380956"/>
              <a:gd name="connsiteY13" fmla="*/ 2628208 h 5840819"/>
              <a:gd name="connsiteX14" fmla="*/ 1099220 w 4380956"/>
              <a:gd name="connsiteY14" fmla="*/ 2657590 h 5840819"/>
              <a:gd name="connsiteX15" fmla="*/ 1729484 w 4380956"/>
              <a:gd name="connsiteY15" fmla="*/ 3287854 h 5840819"/>
              <a:gd name="connsiteX16" fmla="*/ 1826014 w 4380956"/>
              <a:gd name="connsiteY16" fmla="*/ 3323184 h 5840819"/>
              <a:gd name="connsiteX17" fmla="*/ 1825855 w 4380956"/>
              <a:gd name="connsiteY17" fmla="*/ 2586133 h 5840819"/>
              <a:gd name="connsiteX18" fmla="*/ 1796192 w 4380956"/>
              <a:gd name="connsiteY18" fmla="*/ 2556014 h 5840819"/>
              <a:gd name="connsiteX19" fmla="*/ 1127640 w 4380956"/>
              <a:gd name="connsiteY19" fmla="*/ 2555558 h 5840819"/>
              <a:gd name="connsiteX20" fmla="*/ 2609805 w 4380956"/>
              <a:gd name="connsiteY20" fmla="*/ 1090086 h 5840819"/>
              <a:gd name="connsiteX21" fmla="*/ 2587046 w 4380956"/>
              <a:gd name="connsiteY21" fmla="*/ 1094783 h 5840819"/>
              <a:gd name="connsiteX22" fmla="*/ 2555558 w 4380956"/>
              <a:gd name="connsiteY22" fmla="*/ 1130835 h 5840819"/>
              <a:gd name="connsiteX23" fmla="*/ 2555558 w 4380956"/>
              <a:gd name="connsiteY23" fmla="*/ 1790260 h 5840819"/>
              <a:gd name="connsiteX24" fmla="*/ 2590240 w 4380956"/>
              <a:gd name="connsiteY24" fmla="*/ 1824486 h 5840819"/>
              <a:gd name="connsiteX25" fmla="*/ 3249665 w 4380956"/>
              <a:gd name="connsiteY25" fmla="*/ 1824486 h 5840819"/>
              <a:gd name="connsiteX26" fmla="*/ 3256511 w 4380956"/>
              <a:gd name="connsiteY26" fmla="*/ 1824486 h 5840819"/>
              <a:gd name="connsiteX27" fmla="*/ 3285261 w 4380956"/>
              <a:gd name="connsiteY27" fmla="*/ 1799387 h 5840819"/>
              <a:gd name="connsiteX28" fmla="*/ 3290677 w 4380956"/>
              <a:gd name="connsiteY28" fmla="*/ 1760028 h 5840819"/>
              <a:gd name="connsiteX29" fmla="*/ 3281737 w 4380956"/>
              <a:gd name="connsiteY29" fmla="*/ 1735601 h 5840819"/>
              <a:gd name="connsiteX30" fmla="*/ 2651473 w 4380956"/>
              <a:gd name="connsiteY30" fmla="*/ 1105337 h 5840819"/>
              <a:gd name="connsiteX31" fmla="*/ 1771837 w 4380956"/>
              <a:gd name="connsiteY31" fmla="*/ 1089835 h 5840819"/>
              <a:gd name="connsiteX32" fmla="*/ 1729484 w 4380956"/>
              <a:gd name="connsiteY32" fmla="*/ 1105337 h 5840819"/>
              <a:gd name="connsiteX33" fmla="*/ 1099220 w 4380956"/>
              <a:gd name="connsiteY33" fmla="*/ 1735601 h 5840819"/>
              <a:gd name="connsiteX34" fmla="*/ 1088713 w 4380956"/>
              <a:gd name="connsiteY34" fmla="*/ 1764307 h 5840819"/>
              <a:gd name="connsiteX35" fmla="*/ 1094327 w 4380956"/>
              <a:gd name="connsiteY35" fmla="*/ 1794823 h 5840819"/>
              <a:gd name="connsiteX36" fmla="*/ 1128096 w 4380956"/>
              <a:gd name="connsiteY36" fmla="*/ 1824486 h 5840819"/>
              <a:gd name="connsiteX37" fmla="*/ 1792085 w 4380956"/>
              <a:gd name="connsiteY37" fmla="*/ 1824030 h 5840819"/>
              <a:gd name="connsiteX38" fmla="*/ 1824485 w 4380956"/>
              <a:gd name="connsiteY38" fmla="*/ 1792085 h 5840819"/>
              <a:gd name="connsiteX39" fmla="*/ 1824942 w 4380956"/>
              <a:gd name="connsiteY39" fmla="*/ 1128096 h 5840819"/>
              <a:gd name="connsiteX40" fmla="*/ 1795280 w 4380956"/>
              <a:gd name="connsiteY40" fmla="*/ 1093870 h 5840819"/>
              <a:gd name="connsiteX41" fmla="*/ 2139823 w 4380956"/>
              <a:gd name="connsiteY41" fmla="*/ 0 h 5840819"/>
              <a:gd name="connsiteX42" fmla="*/ 2240220 w 4380956"/>
              <a:gd name="connsiteY42" fmla="*/ 0 h 5840819"/>
              <a:gd name="connsiteX43" fmla="*/ 2262125 w 4380956"/>
              <a:gd name="connsiteY43" fmla="*/ 6389 h 5840819"/>
              <a:gd name="connsiteX44" fmla="*/ 2555101 w 4380956"/>
              <a:gd name="connsiteY44" fmla="*/ 339981 h 5840819"/>
              <a:gd name="connsiteX45" fmla="*/ 2583852 w 4380956"/>
              <a:gd name="connsiteY45" fmla="*/ 365536 h 5840819"/>
              <a:gd name="connsiteX46" fmla="*/ 2920637 w 4380956"/>
              <a:gd name="connsiteY46" fmla="*/ 743394 h 5840819"/>
              <a:gd name="connsiteX47" fmla="*/ 2863458 w 4380956"/>
              <a:gd name="connsiteY47" fmla="*/ 928376 h 5840819"/>
              <a:gd name="connsiteX48" fmla="*/ 2847438 w 4380956"/>
              <a:gd name="connsiteY48" fmla="*/ 948611 h 5840819"/>
              <a:gd name="connsiteX49" fmla="*/ 2862944 w 4380956"/>
              <a:gd name="connsiteY49" fmla="*/ 956081 h 5840819"/>
              <a:gd name="connsiteX50" fmla="*/ 3430993 w 4380956"/>
              <a:gd name="connsiteY50" fmla="*/ 1524130 h 5840819"/>
              <a:gd name="connsiteX51" fmla="*/ 3433953 w 4380956"/>
              <a:gd name="connsiteY51" fmla="*/ 1530276 h 5840819"/>
              <a:gd name="connsiteX52" fmla="*/ 3484545 w 4380956"/>
              <a:gd name="connsiteY52" fmla="*/ 1498768 h 5840819"/>
              <a:gd name="connsiteX53" fmla="*/ 3676353 w 4380956"/>
              <a:gd name="connsiteY53" fmla="*/ 1459862 h 5840819"/>
              <a:gd name="connsiteX54" fmla="*/ 4014964 w 4380956"/>
              <a:gd name="connsiteY54" fmla="*/ 1793910 h 5840819"/>
              <a:gd name="connsiteX55" fmla="*/ 4045539 w 4380956"/>
              <a:gd name="connsiteY55" fmla="*/ 1825855 h 5840819"/>
              <a:gd name="connsiteX56" fmla="*/ 4350381 w 4380956"/>
              <a:gd name="connsiteY56" fmla="*/ 2042164 h 5840819"/>
              <a:gd name="connsiteX57" fmla="*/ 4380956 w 4380956"/>
              <a:gd name="connsiteY57" fmla="*/ 2139823 h 5840819"/>
              <a:gd name="connsiteX58" fmla="*/ 4380956 w 4380956"/>
              <a:gd name="connsiteY58" fmla="*/ 2240220 h 5840819"/>
              <a:gd name="connsiteX59" fmla="*/ 4372742 w 4380956"/>
              <a:gd name="connsiteY59" fmla="*/ 2270796 h 5840819"/>
              <a:gd name="connsiteX60" fmla="*/ 4043714 w 4380956"/>
              <a:gd name="connsiteY60" fmla="*/ 2554646 h 5840819"/>
              <a:gd name="connsiteX61" fmla="*/ 4015876 w 4380956"/>
              <a:gd name="connsiteY61" fmla="*/ 2583851 h 5840819"/>
              <a:gd name="connsiteX62" fmla="*/ 3903615 w 4380956"/>
              <a:gd name="connsiteY62" fmla="*/ 2819328 h 5840819"/>
              <a:gd name="connsiteX63" fmla="*/ 3520737 w 4380956"/>
              <a:gd name="connsiteY63" fmla="*/ 2895538 h 5840819"/>
              <a:gd name="connsiteX64" fmla="*/ 3439326 w 4380956"/>
              <a:gd name="connsiteY64" fmla="*/ 2851762 h 5840819"/>
              <a:gd name="connsiteX65" fmla="*/ 3430993 w 4380956"/>
              <a:gd name="connsiteY65" fmla="*/ 2869061 h 5840819"/>
              <a:gd name="connsiteX66" fmla="*/ 2610004 w 4380956"/>
              <a:gd name="connsiteY66" fmla="*/ 3543958 h 5840819"/>
              <a:gd name="connsiteX67" fmla="*/ 2556927 w 4380956"/>
              <a:gd name="connsiteY67" fmla="*/ 3557605 h 5840819"/>
              <a:gd name="connsiteX68" fmla="*/ 2556927 w 4380956"/>
              <a:gd name="connsiteY68" fmla="*/ 4701314 h 5840819"/>
              <a:gd name="connsiteX69" fmla="*/ 2556927 w 4380956"/>
              <a:gd name="connsiteY69" fmla="*/ 4721850 h 5840819"/>
              <a:gd name="connsiteX70" fmla="*/ 2579744 w 4380956"/>
              <a:gd name="connsiteY70" fmla="*/ 4745580 h 5840819"/>
              <a:gd name="connsiteX71" fmla="*/ 2677859 w 4380956"/>
              <a:gd name="connsiteY71" fmla="*/ 4765659 h 5840819"/>
              <a:gd name="connsiteX72" fmla="*/ 2920637 w 4380956"/>
              <a:gd name="connsiteY72" fmla="*/ 5148081 h 5840819"/>
              <a:gd name="connsiteX73" fmla="*/ 2587503 w 4380956"/>
              <a:gd name="connsiteY73" fmla="*/ 5475282 h 5840819"/>
              <a:gd name="connsiteX74" fmla="*/ 2556014 w 4380956"/>
              <a:gd name="connsiteY74" fmla="*/ 5505858 h 5840819"/>
              <a:gd name="connsiteX75" fmla="*/ 2339705 w 4380956"/>
              <a:gd name="connsiteY75" fmla="*/ 5810243 h 5840819"/>
              <a:gd name="connsiteX76" fmla="*/ 2242045 w 4380956"/>
              <a:gd name="connsiteY76" fmla="*/ 5840819 h 5840819"/>
              <a:gd name="connsiteX77" fmla="*/ 2141648 w 4380956"/>
              <a:gd name="connsiteY77" fmla="*/ 5840819 h 5840819"/>
              <a:gd name="connsiteX78" fmla="*/ 2117462 w 4380956"/>
              <a:gd name="connsiteY78" fmla="*/ 5833974 h 5840819"/>
              <a:gd name="connsiteX79" fmla="*/ 1826767 w 4380956"/>
              <a:gd name="connsiteY79" fmla="*/ 5501294 h 5840819"/>
              <a:gd name="connsiteX80" fmla="*/ 1800299 w 4380956"/>
              <a:gd name="connsiteY80" fmla="*/ 5475740 h 5840819"/>
              <a:gd name="connsiteX81" fmla="*/ 1550220 w 4380956"/>
              <a:gd name="connsiteY81" fmla="*/ 5349787 h 5840819"/>
              <a:gd name="connsiteX82" fmla="*/ 1488156 w 4380956"/>
              <a:gd name="connsiteY82" fmla="*/ 4973754 h 5840819"/>
              <a:gd name="connsiteX83" fmla="*/ 1798474 w 4380956"/>
              <a:gd name="connsiteY83" fmla="*/ 4746036 h 5840819"/>
              <a:gd name="connsiteX84" fmla="*/ 1826312 w 4380956"/>
              <a:gd name="connsiteY84" fmla="*/ 4715004 h 5840819"/>
              <a:gd name="connsiteX85" fmla="*/ 1826064 w 4380956"/>
              <a:gd name="connsiteY85" fmla="*/ 3558129 h 5840819"/>
              <a:gd name="connsiteX86" fmla="*/ 1770953 w 4380956"/>
              <a:gd name="connsiteY86" fmla="*/ 3543958 h 5840819"/>
              <a:gd name="connsiteX87" fmla="*/ 949964 w 4380956"/>
              <a:gd name="connsiteY87" fmla="*/ 2869061 h 5840819"/>
              <a:gd name="connsiteX88" fmla="*/ 940970 w 4380956"/>
              <a:gd name="connsiteY88" fmla="*/ 2850390 h 5840819"/>
              <a:gd name="connsiteX89" fmla="*/ 893590 w 4380956"/>
              <a:gd name="connsiteY89" fmla="*/ 2883787 h 5840819"/>
              <a:gd name="connsiteX90" fmla="*/ 597362 w 4380956"/>
              <a:gd name="connsiteY90" fmla="*/ 2895082 h 5840819"/>
              <a:gd name="connsiteX91" fmla="*/ 366449 w 4380956"/>
              <a:gd name="connsiteY91" fmla="*/ 2582027 h 5840819"/>
              <a:gd name="connsiteX92" fmla="*/ 338612 w 4380956"/>
              <a:gd name="connsiteY92" fmla="*/ 2555101 h 5840819"/>
              <a:gd name="connsiteX93" fmla="*/ 47917 w 4380956"/>
              <a:gd name="connsiteY93" fmla="*/ 2371193 h 5840819"/>
              <a:gd name="connsiteX94" fmla="*/ 0 w 4380956"/>
              <a:gd name="connsiteY94" fmla="*/ 2241133 h 5840819"/>
              <a:gd name="connsiteX95" fmla="*/ 0 w 4380956"/>
              <a:gd name="connsiteY95" fmla="*/ 2140736 h 5840819"/>
              <a:gd name="connsiteX96" fmla="*/ 7758 w 4380956"/>
              <a:gd name="connsiteY96" fmla="*/ 2111986 h 5840819"/>
              <a:gd name="connsiteX97" fmla="*/ 337242 w 4380956"/>
              <a:gd name="connsiteY97" fmla="*/ 1825855 h 5840819"/>
              <a:gd name="connsiteX98" fmla="*/ 365536 w 4380956"/>
              <a:gd name="connsiteY98" fmla="*/ 1796649 h 5840819"/>
              <a:gd name="connsiteX99" fmla="*/ 729246 w 4380956"/>
              <a:gd name="connsiteY99" fmla="*/ 1459407 h 5840819"/>
              <a:gd name="connsiteX100" fmla="*/ 924216 w 4380956"/>
              <a:gd name="connsiteY100" fmla="*/ 1514757 h 5840819"/>
              <a:gd name="connsiteX101" fmla="*/ 946364 w 4380956"/>
              <a:gd name="connsiteY101" fmla="*/ 1531604 h 5840819"/>
              <a:gd name="connsiteX102" fmla="*/ 949964 w 4380956"/>
              <a:gd name="connsiteY102" fmla="*/ 1524130 h 5840819"/>
              <a:gd name="connsiteX103" fmla="*/ 1518013 w 4380956"/>
              <a:gd name="connsiteY103" fmla="*/ 956081 h 5840819"/>
              <a:gd name="connsiteX104" fmla="*/ 1535540 w 4380956"/>
              <a:gd name="connsiteY104" fmla="*/ 947637 h 5840819"/>
              <a:gd name="connsiteX105" fmla="*/ 1493847 w 4380956"/>
              <a:gd name="connsiteY105" fmla="*/ 885447 h 5840819"/>
              <a:gd name="connsiteX106" fmla="*/ 1486787 w 4380956"/>
              <a:gd name="connsiteY106" fmla="*/ 593711 h 5840819"/>
              <a:gd name="connsiteX107" fmla="*/ 1796649 w 4380956"/>
              <a:gd name="connsiteY107" fmla="*/ 365536 h 5840819"/>
              <a:gd name="connsiteX108" fmla="*/ 1825855 w 4380956"/>
              <a:gd name="connsiteY108" fmla="*/ 334960 h 5840819"/>
              <a:gd name="connsiteX109" fmla="*/ 2038057 w 4380956"/>
              <a:gd name="connsiteY109" fmla="*/ 32401 h 5840819"/>
              <a:gd name="connsiteX110" fmla="*/ 2139823 w 4380956"/>
              <a:gd name="connsiteY110" fmla="*/ 0 h 584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80956" h="5840819">
                <a:moveTo>
                  <a:pt x="2586589" y="2556014"/>
                </a:moveTo>
                <a:cubicBezTo>
                  <a:pt x="2558296" y="2556014"/>
                  <a:pt x="2557383" y="2557383"/>
                  <a:pt x="2556927" y="2586133"/>
                </a:cubicBezTo>
                <a:cubicBezTo>
                  <a:pt x="2556927" y="2590697"/>
                  <a:pt x="2556927" y="2595260"/>
                  <a:pt x="2556927" y="2599824"/>
                </a:cubicBezTo>
                <a:lnTo>
                  <a:pt x="2556927" y="3322458"/>
                </a:lnTo>
                <a:lnTo>
                  <a:pt x="2651473" y="3287854"/>
                </a:lnTo>
                <a:cubicBezTo>
                  <a:pt x="2934855" y="3167993"/>
                  <a:pt x="3161876" y="2940972"/>
                  <a:pt x="3281737" y="2657590"/>
                </a:cubicBezTo>
                <a:lnTo>
                  <a:pt x="3294849" y="2621765"/>
                </a:lnTo>
                <a:lnTo>
                  <a:pt x="3286630" y="2587503"/>
                </a:lnTo>
                <a:cubicBezTo>
                  <a:pt x="3282523" y="2556014"/>
                  <a:pt x="3283435" y="2556014"/>
                  <a:pt x="3250578" y="2556014"/>
                </a:cubicBezTo>
                <a:cubicBezTo>
                  <a:pt x="3149268" y="2556014"/>
                  <a:pt x="3048416" y="2556014"/>
                  <a:pt x="2947105" y="2556014"/>
                </a:cubicBezTo>
                <a:cubicBezTo>
                  <a:pt x="2827086" y="2556014"/>
                  <a:pt x="2706610" y="2556014"/>
                  <a:pt x="2586589" y="2556014"/>
                </a:cubicBezTo>
                <a:close/>
                <a:moveTo>
                  <a:pt x="1127640" y="2555558"/>
                </a:moveTo>
                <a:cubicBezTo>
                  <a:pt x="1105279" y="2555558"/>
                  <a:pt x="1097521" y="2562403"/>
                  <a:pt x="1095696" y="2585221"/>
                </a:cubicBezTo>
                <a:lnTo>
                  <a:pt x="1088466" y="2628208"/>
                </a:lnTo>
                <a:lnTo>
                  <a:pt x="1099220" y="2657590"/>
                </a:lnTo>
                <a:cubicBezTo>
                  <a:pt x="1219080" y="2940972"/>
                  <a:pt x="1446102" y="3167993"/>
                  <a:pt x="1729484" y="3287854"/>
                </a:cubicBezTo>
                <a:lnTo>
                  <a:pt x="1826014" y="3323184"/>
                </a:lnTo>
                <a:lnTo>
                  <a:pt x="1825855" y="2586133"/>
                </a:lnTo>
                <a:cubicBezTo>
                  <a:pt x="1825855" y="2557840"/>
                  <a:pt x="1824485" y="2556014"/>
                  <a:pt x="1796192" y="2556014"/>
                </a:cubicBezTo>
                <a:cubicBezTo>
                  <a:pt x="1573494" y="2556014"/>
                  <a:pt x="1350339" y="2556014"/>
                  <a:pt x="1127640" y="2555558"/>
                </a:cubicBezTo>
                <a:close/>
                <a:moveTo>
                  <a:pt x="2609805" y="1090086"/>
                </a:moveTo>
                <a:lnTo>
                  <a:pt x="2587046" y="1094783"/>
                </a:lnTo>
                <a:cubicBezTo>
                  <a:pt x="2555558" y="1098434"/>
                  <a:pt x="2555558" y="1098434"/>
                  <a:pt x="2555558" y="1130835"/>
                </a:cubicBezTo>
                <a:cubicBezTo>
                  <a:pt x="2555558" y="1350795"/>
                  <a:pt x="2555558" y="1570299"/>
                  <a:pt x="2555558" y="1790260"/>
                </a:cubicBezTo>
                <a:cubicBezTo>
                  <a:pt x="2555558" y="1824486"/>
                  <a:pt x="2556014" y="1824486"/>
                  <a:pt x="2590240" y="1824486"/>
                </a:cubicBezTo>
                <a:cubicBezTo>
                  <a:pt x="2810201" y="1824486"/>
                  <a:pt x="3029705" y="1824486"/>
                  <a:pt x="3249665" y="1824486"/>
                </a:cubicBezTo>
                <a:cubicBezTo>
                  <a:pt x="3251947" y="1824486"/>
                  <a:pt x="3254229" y="1824486"/>
                  <a:pt x="3256511" y="1824486"/>
                </a:cubicBezTo>
                <a:cubicBezTo>
                  <a:pt x="3275221" y="1826312"/>
                  <a:pt x="3284804" y="1819466"/>
                  <a:pt x="3285261" y="1799387"/>
                </a:cubicBezTo>
                <a:lnTo>
                  <a:pt x="3290677" y="1760028"/>
                </a:lnTo>
                <a:lnTo>
                  <a:pt x="3281737" y="1735601"/>
                </a:lnTo>
                <a:cubicBezTo>
                  <a:pt x="3161876" y="1452219"/>
                  <a:pt x="2934855" y="1225197"/>
                  <a:pt x="2651473" y="1105337"/>
                </a:cubicBezTo>
                <a:close/>
                <a:moveTo>
                  <a:pt x="1771837" y="1089835"/>
                </a:moveTo>
                <a:lnTo>
                  <a:pt x="1729484" y="1105337"/>
                </a:lnTo>
                <a:cubicBezTo>
                  <a:pt x="1446102" y="1225197"/>
                  <a:pt x="1219080" y="1452219"/>
                  <a:pt x="1099220" y="1735601"/>
                </a:cubicBezTo>
                <a:lnTo>
                  <a:pt x="1088713" y="1764307"/>
                </a:lnTo>
                <a:lnTo>
                  <a:pt x="1094327" y="1794823"/>
                </a:lnTo>
                <a:cubicBezTo>
                  <a:pt x="1096608" y="1819466"/>
                  <a:pt x="1106192" y="1824942"/>
                  <a:pt x="1128096" y="1824486"/>
                </a:cubicBezTo>
                <a:cubicBezTo>
                  <a:pt x="1349426" y="1824030"/>
                  <a:pt x="1570755" y="1824030"/>
                  <a:pt x="1792085" y="1824030"/>
                </a:cubicBezTo>
                <a:cubicBezTo>
                  <a:pt x="1823573" y="1824030"/>
                  <a:pt x="1824485" y="1823117"/>
                  <a:pt x="1824485" y="1792085"/>
                </a:cubicBezTo>
                <a:cubicBezTo>
                  <a:pt x="1824485" y="1570755"/>
                  <a:pt x="1824485" y="1349426"/>
                  <a:pt x="1824942" y="1128096"/>
                </a:cubicBezTo>
                <a:cubicBezTo>
                  <a:pt x="1824942" y="1105735"/>
                  <a:pt x="1819923" y="1095696"/>
                  <a:pt x="1795280" y="1093870"/>
                </a:cubicBezTo>
                <a:close/>
                <a:moveTo>
                  <a:pt x="2139823" y="0"/>
                </a:moveTo>
                <a:cubicBezTo>
                  <a:pt x="2173137" y="0"/>
                  <a:pt x="2206907" y="0"/>
                  <a:pt x="2240220" y="0"/>
                </a:cubicBezTo>
                <a:cubicBezTo>
                  <a:pt x="2247522" y="2282"/>
                  <a:pt x="2254823" y="4564"/>
                  <a:pt x="2262125" y="6389"/>
                </a:cubicBezTo>
                <a:cubicBezTo>
                  <a:pt x="2430062" y="45635"/>
                  <a:pt x="2538673" y="168849"/>
                  <a:pt x="2555101" y="339981"/>
                </a:cubicBezTo>
                <a:cubicBezTo>
                  <a:pt x="2556927" y="360516"/>
                  <a:pt x="2566510" y="364167"/>
                  <a:pt x="2583852" y="365536"/>
                </a:cubicBezTo>
                <a:cubicBezTo>
                  <a:pt x="2782363" y="383790"/>
                  <a:pt x="2925201" y="543969"/>
                  <a:pt x="2920637" y="743394"/>
                </a:cubicBezTo>
                <a:cubicBezTo>
                  <a:pt x="2919097" y="811504"/>
                  <a:pt x="2898562" y="874737"/>
                  <a:pt x="2863458" y="928376"/>
                </a:cubicBezTo>
                <a:lnTo>
                  <a:pt x="2847438" y="948611"/>
                </a:lnTo>
                <a:lnTo>
                  <a:pt x="2862944" y="956081"/>
                </a:lnTo>
                <a:cubicBezTo>
                  <a:pt x="3102823" y="1086391"/>
                  <a:pt x="3300682" y="1284250"/>
                  <a:pt x="3430993" y="1524130"/>
                </a:cubicBezTo>
                <a:lnTo>
                  <a:pt x="3433953" y="1530276"/>
                </a:lnTo>
                <a:lnTo>
                  <a:pt x="3484545" y="1498768"/>
                </a:lnTo>
                <a:cubicBezTo>
                  <a:pt x="3541759" y="1469788"/>
                  <a:pt x="3607387" y="1455584"/>
                  <a:pt x="3676353" y="1459862"/>
                </a:cubicBezTo>
                <a:cubicBezTo>
                  <a:pt x="3853873" y="1471272"/>
                  <a:pt x="3998079" y="1612740"/>
                  <a:pt x="4014964" y="1793910"/>
                </a:cubicBezTo>
                <a:cubicBezTo>
                  <a:pt x="4016790" y="1815359"/>
                  <a:pt x="4023178" y="1823117"/>
                  <a:pt x="4045539" y="1825855"/>
                </a:cubicBezTo>
                <a:cubicBezTo>
                  <a:pt x="4187008" y="1841370"/>
                  <a:pt x="4289230" y="1913018"/>
                  <a:pt x="4350381" y="2042164"/>
                </a:cubicBezTo>
                <a:cubicBezTo>
                  <a:pt x="4364984" y="2073196"/>
                  <a:pt x="4370916" y="2107423"/>
                  <a:pt x="4380956" y="2139823"/>
                </a:cubicBezTo>
                <a:cubicBezTo>
                  <a:pt x="4380956" y="2173137"/>
                  <a:pt x="4380956" y="2206907"/>
                  <a:pt x="4380956" y="2240220"/>
                </a:cubicBezTo>
                <a:cubicBezTo>
                  <a:pt x="4378218" y="2250260"/>
                  <a:pt x="4375024" y="2260756"/>
                  <a:pt x="4372742" y="2270796"/>
                </a:cubicBezTo>
                <a:cubicBezTo>
                  <a:pt x="4333953" y="2430518"/>
                  <a:pt x="4207543" y="2540042"/>
                  <a:pt x="4043714" y="2554646"/>
                </a:cubicBezTo>
                <a:cubicBezTo>
                  <a:pt x="4023178" y="2556471"/>
                  <a:pt x="4017246" y="2564229"/>
                  <a:pt x="4015876" y="2583851"/>
                </a:cubicBezTo>
                <a:cubicBezTo>
                  <a:pt x="4008119" y="2676034"/>
                  <a:pt x="3972067" y="2756808"/>
                  <a:pt x="3903615" y="2819328"/>
                </a:cubicBezTo>
                <a:cubicBezTo>
                  <a:pt x="3792265" y="2921094"/>
                  <a:pt x="3661749" y="2949844"/>
                  <a:pt x="3520737" y="2895538"/>
                </a:cubicBezTo>
                <a:lnTo>
                  <a:pt x="3439326" y="2851762"/>
                </a:lnTo>
                <a:lnTo>
                  <a:pt x="3430993" y="2869061"/>
                </a:lnTo>
                <a:cubicBezTo>
                  <a:pt x="3257246" y="3188900"/>
                  <a:pt x="2963412" y="3434037"/>
                  <a:pt x="2610004" y="3543958"/>
                </a:cubicBezTo>
                <a:lnTo>
                  <a:pt x="2556927" y="3557605"/>
                </a:lnTo>
                <a:lnTo>
                  <a:pt x="2556927" y="4701314"/>
                </a:lnTo>
                <a:cubicBezTo>
                  <a:pt x="2556927" y="4708159"/>
                  <a:pt x="2557383" y="4715004"/>
                  <a:pt x="2556927" y="4721850"/>
                </a:cubicBezTo>
                <a:cubicBezTo>
                  <a:pt x="2556014" y="4738278"/>
                  <a:pt x="2563315" y="4744667"/>
                  <a:pt x="2579744" y="4745580"/>
                </a:cubicBezTo>
                <a:cubicBezTo>
                  <a:pt x="2613514" y="4747405"/>
                  <a:pt x="2645915" y="4754707"/>
                  <a:pt x="2677859" y="4765659"/>
                </a:cubicBezTo>
                <a:cubicBezTo>
                  <a:pt x="2836669" y="4820878"/>
                  <a:pt x="2940717" y="4985164"/>
                  <a:pt x="2920637" y="5148081"/>
                </a:cubicBezTo>
                <a:cubicBezTo>
                  <a:pt x="2898733" y="5326969"/>
                  <a:pt x="2765479" y="5458398"/>
                  <a:pt x="2587503" y="5475282"/>
                </a:cubicBezTo>
                <a:cubicBezTo>
                  <a:pt x="2566054" y="5477108"/>
                  <a:pt x="2558296" y="5483497"/>
                  <a:pt x="2556014" y="5505858"/>
                </a:cubicBezTo>
                <a:cubicBezTo>
                  <a:pt x="2540498" y="5647326"/>
                  <a:pt x="2468852" y="5749092"/>
                  <a:pt x="2339705" y="5810243"/>
                </a:cubicBezTo>
                <a:cubicBezTo>
                  <a:pt x="2308672" y="5824846"/>
                  <a:pt x="2274447" y="5830323"/>
                  <a:pt x="2242045" y="5840819"/>
                </a:cubicBezTo>
                <a:cubicBezTo>
                  <a:pt x="2208732" y="5840819"/>
                  <a:pt x="2174963" y="5840819"/>
                  <a:pt x="2141648" y="5840819"/>
                </a:cubicBezTo>
                <a:cubicBezTo>
                  <a:pt x="2133434" y="5838537"/>
                  <a:pt x="2125676" y="5835799"/>
                  <a:pt x="2117462" y="5833974"/>
                </a:cubicBezTo>
                <a:cubicBezTo>
                  <a:pt x="1951808" y="5795184"/>
                  <a:pt x="1842740" y="5671513"/>
                  <a:pt x="1826767" y="5501294"/>
                </a:cubicBezTo>
                <a:cubicBezTo>
                  <a:pt x="1824942" y="5483041"/>
                  <a:pt x="1818097" y="5477108"/>
                  <a:pt x="1800299" y="5475740"/>
                </a:cubicBezTo>
                <a:cubicBezTo>
                  <a:pt x="1700359" y="5467069"/>
                  <a:pt x="1614565" y="5427365"/>
                  <a:pt x="1550220" y="5349787"/>
                </a:cubicBezTo>
                <a:cubicBezTo>
                  <a:pt x="1456668" y="5237525"/>
                  <a:pt x="1433394" y="5109747"/>
                  <a:pt x="1488156" y="4973754"/>
                </a:cubicBezTo>
                <a:cubicBezTo>
                  <a:pt x="1543831" y="4835937"/>
                  <a:pt x="1651529" y="4761552"/>
                  <a:pt x="1798474" y="4746036"/>
                </a:cubicBezTo>
                <a:cubicBezTo>
                  <a:pt x="1820835" y="4743754"/>
                  <a:pt x="1826312" y="4735084"/>
                  <a:pt x="1826312" y="4715004"/>
                </a:cubicBezTo>
                <a:lnTo>
                  <a:pt x="1826064" y="3558129"/>
                </a:lnTo>
                <a:lnTo>
                  <a:pt x="1770953" y="3543958"/>
                </a:lnTo>
                <a:cubicBezTo>
                  <a:pt x="1417545" y="3434037"/>
                  <a:pt x="1123711" y="3188900"/>
                  <a:pt x="949964" y="2869061"/>
                </a:cubicBezTo>
                <a:lnTo>
                  <a:pt x="940970" y="2850390"/>
                </a:lnTo>
                <a:lnTo>
                  <a:pt x="893590" y="2883787"/>
                </a:lnTo>
                <a:cubicBezTo>
                  <a:pt x="802804" y="2931447"/>
                  <a:pt x="702779" y="2936496"/>
                  <a:pt x="597362" y="2895082"/>
                </a:cubicBezTo>
                <a:cubicBezTo>
                  <a:pt x="457719" y="2839864"/>
                  <a:pt x="382421" y="2731253"/>
                  <a:pt x="366449" y="2582027"/>
                </a:cubicBezTo>
                <a:cubicBezTo>
                  <a:pt x="364623" y="2562403"/>
                  <a:pt x="356866" y="2556927"/>
                  <a:pt x="338612" y="2555101"/>
                </a:cubicBezTo>
                <a:cubicBezTo>
                  <a:pt x="211290" y="2542323"/>
                  <a:pt x="114088" y="2481630"/>
                  <a:pt x="47917" y="2371193"/>
                </a:cubicBezTo>
                <a:cubicBezTo>
                  <a:pt x="22818" y="2331034"/>
                  <a:pt x="11865" y="2285855"/>
                  <a:pt x="0" y="2241133"/>
                </a:cubicBezTo>
                <a:cubicBezTo>
                  <a:pt x="0" y="2207820"/>
                  <a:pt x="0" y="2174050"/>
                  <a:pt x="0" y="2140736"/>
                </a:cubicBezTo>
                <a:cubicBezTo>
                  <a:pt x="2739" y="2131153"/>
                  <a:pt x="5476" y="2121569"/>
                  <a:pt x="7758" y="2111986"/>
                </a:cubicBezTo>
                <a:cubicBezTo>
                  <a:pt x="46548" y="1950438"/>
                  <a:pt x="172044" y="1840915"/>
                  <a:pt x="337242" y="1825855"/>
                </a:cubicBezTo>
                <a:cubicBezTo>
                  <a:pt x="357779" y="1824030"/>
                  <a:pt x="363711" y="1816271"/>
                  <a:pt x="365536" y="1796649"/>
                </a:cubicBezTo>
                <a:cubicBezTo>
                  <a:pt x="382877" y="1603612"/>
                  <a:pt x="538493" y="1459862"/>
                  <a:pt x="729246" y="1459407"/>
                </a:cubicBezTo>
                <a:cubicBezTo>
                  <a:pt x="800951" y="1459407"/>
                  <a:pt x="867778" y="1479494"/>
                  <a:pt x="924216" y="1514757"/>
                </a:cubicBezTo>
                <a:lnTo>
                  <a:pt x="946364" y="1531604"/>
                </a:lnTo>
                <a:lnTo>
                  <a:pt x="949964" y="1524130"/>
                </a:lnTo>
                <a:cubicBezTo>
                  <a:pt x="1080274" y="1284250"/>
                  <a:pt x="1278133" y="1086391"/>
                  <a:pt x="1518013" y="956081"/>
                </a:cubicBezTo>
                <a:lnTo>
                  <a:pt x="1535540" y="947637"/>
                </a:lnTo>
                <a:lnTo>
                  <a:pt x="1493847" y="885447"/>
                </a:lnTo>
                <a:cubicBezTo>
                  <a:pt x="1448882" y="795133"/>
                  <a:pt x="1445374" y="696733"/>
                  <a:pt x="1486787" y="593711"/>
                </a:cubicBezTo>
                <a:cubicBezTo>
                  <a:pt x="1542006" y="455894"/>
                  <a:pt x="1649704" y="381508"/>
                  <a:pt x="1796649" y="365536"/>
                </a:cubicBezTo>
                <a:cubicBezTo>
                  <a:pt x="1818097" y="363255"/>
                  <a:pt x="1823573" y="355040"/>
                  <a:pt x="1825855" y="334960"/>
                </a:cubicBezTo>
                <a:cubicBezTo>
                  <a:pt x="1841370" y="195774"/>
                  <a:pt x="1911649" y="94008"/>
                  <a:pt x="2038057" y="32401"/>
                </a:cubicBezTo>
                <a:cubicBezTo>
                  <a:pt x="2070459" y="16429"/>
                  <a:pt x="2106054" y="10496"/>
                  <a:pt x="21398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07E2758-DA4A-4008-80CB-93DDF97EEA84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BCE13DB-8AC7-4602-9142-AE7EF8EAB5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622547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46636-FDD7-4B15-A571-B90D553289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0464"/>
            <a:ext cx="6448426" cy="6717072"/>
          </a:xfrm>
          <a:custGeom>
            <a:avLst/>
            <a:gdLst>
              <a:gd name="connsiteX0" fmla="*/ 3148466 w 6448426"/>
              <a:gd name="connsiteY0" fmla="*/ 6261823 h 6717072"/>
              <a:gd name="connsiteX1" fmla="*/ 3062384 w 6448426"/>
              <a:gd name="connsiteY1" fmla="*/ 6275267 h 6717072"/>
              <a:gd name="connsiteX2" fmla="*/ 3077460 w 6448426"/>
              <a:gd name="connsiteY2" fmla="*/ 6274088 h 6717072"/>
              <a:gd name="connsiteX3" fmla="*/ 3118970 w 6448426"/>
              <a:gd name="connsiteY3" fmla="*/ 6267589 h 6717072"/>
              <a:gd name="connsiteX4" fmla="*/ 3315587 w 6448426"/>
              <a:gd name="connsiteY4" fmla="*/ 6228967 h 6717072"/>
              <a:gd name="connsiteX5" fmla="*/ 3268422 w 6448426"/>
              <a:gd name="connsiteY5" fmla="*/ 6239022 h 6717072"/>
              <a:gd name="connsiteX6" fmla="*/ 3275588 w 6448426"/>
              <a:gd name="connsiteY6" fmla="*/ 6237695 h 6717072"/>
              <a:gd name="connsiteX7" fmla="*/ 3306294 w 6448426"/>
              <a:gd name="connsiteY7" fmla="*/ 6231684 h 6717072"/>
              <a:gd name="connsiteX8" fmla="*/ 3395448 w 6448426"/>
              <a:gd name="connsiteY8" fmla="*/ 6210837 h 6717072"/>
              <a:gd name="connsiteX9" fmla="*/ 3388132 w 6448426"/>
              <a:gd name="connsiteY9" fmla="*/ 6212824 h 6717072"/>
              <a:gd name="connsiteX10" fmla="*/ 3392562 w 6448426"/>
              <a:gd name="connsiteY10" fmla="*/ 6214300 h 6717072"/>
              <a:gd name="connsiteX11" fmla="*/ 2576338 w 6448426"/>
              <a:gd name="connsiteY11" fmla="*/ 6203903 h 6717072"/>
              <a:gd name="connsiteX12" fmla="*/ 2581534 w 6448426"/>
              <a:gd name="connsiteY12" fmla="*/ 6203903 h 6717072"/>
              <a:gd name="connsiteX13" fmla="*/ 2586734 w 6448426"/>
              <a:gd name="connsiteY13" fmla="*/ 6203903 h 6717072"/>
              <a:gd name="connsiteX14" fmla="*/ 2607529 w 6448426"/>
              <a:gd name="connsiteY14" fmla="*/ 6203903 h 6717072"/>
              <a:gd name="connsiteX15" fmla="*/ 2618659 w 6448426"/>
              <a:gd name="connsiteY15" fmla="*/ 6206685 h 6717072"/>
              <a:gd name="connsiteX16" fmla="*/ 3934115 w 6448426"/>
              <a:gd name="connsiteY16" fmla="*/ 6203036 h 6717072"/>
              <a:gd name="connsiteX17" fmla="*/ 3933248 w 6448426"/>
              <a:gd name="connsiteY17" fmla="*/ 6203903 h 6717072"/>
              <a:gd name="connsiteX18" fmla="*/ 3928049 w 6448426"/>
              <a:gd name="connsiteY18" fmla="*/ 6203903 h 6717072"/>
              <a:gd name="connsiteX19" fmla="*/ 2907116 w 6448426"/>
              <a:gd name="connsiteY19" fmla="*/ 6198704 h 6717072"/>
              <a:gd name="connsiteX20" fmla="*/ 2903866 w 6448426"/>
              <a:gd name="connsiteY20" fmla="*/ 6198704 h 6717072"/>
              <a:gd name="connsiteX21" fmla="*/ 2903866 w 6448426"/>
              <a:gd name="connsiteY21" fmla="*/ 6202108 h 6717072"/>
              <a:gd name="connsiteX22" fmla="*/ 2911347 w 6448426"/>
              <a:gd name="connsiteY22" fmla="*/ 6201622 h 6717072"/>
              <a:gd name="connsiteX23" fmla="*/ 2914264 w 6448426"/>
              <a:gd name="connsiteY23" fmla="*/ 6198704 h 6717072"/>
              <a:gd name="connsiteX24" fmla="*/ 2907116 w 6448426"/>
              <a:gd name="connsiteY24" fmla="*/ 6198704 h 6717072"/>
              <a:gd name="connsiteX25" fmla="*/ 2122739 w 6448426"/>
              <a:gd name="connsiteY25" fmla="*/ 6120721 h 6717072"/>
              <a:gd name="connsiteX26" fmla="*/ 2130967 w 6448426"/>
              <a:gd name="connsiteY26" fmla="*/ 6143174 h 6717072"/>
              <a:gd name="connsiteX27" fmla="*/ 2162162 w 6448426"/>
              <a:gd name="connsiteY27" fmla="*/ 6155383 h 6717072"/>
              <a:gd name="connsiteX28" fmla="*/ 2457506 w 6448426"/>
              <a:gd name="connsiteY28" fmla="*/ 6195053 h 6717072"/>
              <a:gd name="connsiteX29" fmla="*/ 2487107 w 6448426"/>
              <a:gd name="connsiteY29" fmla="*/ 6197661 h 6717072"/>
              <a:gd name="connsiteX30" fmla="*/ 2491692 w 6448426"/>
              <a:gd name="connsiteY30" fmla="*/ 6197161 h 6717072"/>
              <a:gd name="connsiteX31" fmla="*/ 2539944 w 6448426"/>
              <a:gd name="connsiteY31" fmla="*/ 6193506 h 6717072"/>
              <a:gd name="connsiteX32" fmla="*/ 2545142 w 6448426"/>
              <a:gd name="connsiteY32" fmla="*/ 6193505 h 6717072"/>
              <a:gd name="connsiteX33" fmla="*/ 2565937 w 6448426"/>
              <a:gd name="connsiteY33" fmla="*/ 6198704 h 6717072"/>
              <a:gd name="connsiteX34" fmla="*/ 2565938 w 6448426"/>
              <a:gd name="connsiteY34" fmla="*/ 6203903 h 6717072"/>
              <a:gd name="connsiteX35" fmla="*/ 2565938 w 6448426"/>
              <a:gd name="connsiteY35" fmla="*/ 6204606 h 6717072"/>
              <a:gd name="connsiteX36" fmla="*/ 2605824 w 6448426"/>
              <a:gd name="connsiteY36" fmla="*/ 6208120 h 6717072"/>
              <a:gd name="connsiteX37" fmla="*/ 2626429 w 6448426"/>
              <a:gd name="connsiteY37" fmla="*/ 6208628 h 6717072"/>
              <a:gd name="connsiteX38" fmla="*/ 2618659 w 6448426"/>
              <a:gd name="connsiteY38" fmla="*/ 6206685 h 6717072"/>
              <a:gd name="connsiteX39" fmla="*/ 2661235 w 6448426"/>
              <a:gd name="connsiteY39" fmla="*/ 6209484 h 6717072"/>
              <a:gd name="connsiteX40" fmla="*/ 2705152 w 6448426"/>
              <a:gd name="connsiteY40" fmla="*/ 6210565 h 6717072"/>
              <a:gd name="connsiteX41" fmla="*/ 2721988 w 6448426"/>
              <a:gd name="connsiteY41" fmla="*/ 6209832 h 6717072"/>
              <a:gd name="connsiteX42" fmla="*/ 2742701 w 6448426"/>
              <a:gd name="connsiteY42" fmla="*/ 6209102 h 6717072"/>
              <a:gd name="connsiteX43" fmla="*/ 2747900 w 6448426"/>
              <a:gd name="connsiteY43" fmla="*/ 6209102 h 6717072"/>
              <a:gd name="connsiteX44" fmla="*/ 2803416 w 6448426"/>
              <a:gd name="connsiteY44" fmla="*/ 6208639 h 6717072"/>
              <a:gd name="connsiteX45" fmla="*/ 2876262 w 6448426"/>
              <a:gd name="connsiteY45" fmla="*/ 6203903 h 6717072"/>
              <a:gd name="connsiteX46" fmla="*/ 2861219 w 6448426"/>
              <a:gd name="connsiteY46" fmla="*/ 6203903 h 6717072"/>
              <a:gd name="connsiteX47" fmla="*/ 2747900 w 6448426"/>
              <a:gd name="connsiteY47" fmla="*/ 6203903 h 6717072"/>
              <a:gd name="connsiteX48" fmla="*/ 2742701 w 6448426"/>
              <a:gd name="connsiteY48" fmla="*/ 6193506 h 6717072"/>
              <a:gd name="connsiteX49" fmla="*/ 2737502 w 6448426"/>
              <a:gd name="connsiteY49" fmla="*/ 6193506 h 6717072"/>
              <a:gd name="connsiteX50" fmla="*/ 2737502 w 6448426"/>
              <a:gd name="connsiteY50" fmla="*/ 6198704 h 6717072"/>
              <a:gd name="connsiteX51" fmla="*/ 2628325 w 6448426"/>
              <a:gd name="connsiteY51" fmla="*/ 6198704 h 6717072"/>
              <a:gd name="connsiteX52" fmla="*/ 2628325 w 6448426"/>
              <a:gd name="connsiteY52" fmla="*/ 6203903 h 6717072"/>
              <a:gd name="connsiteX53" fmla="*/ 2607529 w 6448426"/>
              <a:gd name="connsiteY53" fmla="*/ 6198703 h 6717072"/>
              <a:gd name="connsiteX54" fmla="*/ 2597132 w 6448426"/>
              <a:gd name="connsiteY54" fmla="*/ 6198704 h 6717072"/>
              <a:gd name="connsiteX55" fmla="*/ 2602330 w 6448426"/>
              <a:gd name="connsiteY55" fmla="*/ 6177909 h 6717072"/>
              <a:gd name="connsiteX56" fmla="*/ 2623126 w 6448426"/>
              <a:gd name="connsiteY56" fmla="*/ 6177909 h 6717072"/>
              <a:gd name="connsiteX57" fmla="*/ 2654321 w 6448426"/>
              <a:gd name="connsiteY57" fmla="*/ 6177909 h 6717072"/>
              <a:gd name="connsiteX58" fmla="*/ 2659518 w 6448426"/>
              <a:gd name="connsiteY58" fmla="*/ 6177909 h 6717072"/>
              <a:gd name="connsiteX59" fmla="*/ 2664717 w 6448426"/>
              <a:gd name="connsiteY59" fmla="*/ 6177909 h 6717072"/>
              <a:gd name="connsiteX60" fmla="*/ 2675116 w 6448426"/>
              <a:gd name="connsiteY60" fmla="*/ 6177909 h 6717072"/>
              <a:gd name="connsiteX61" fmla="*/ 2680314 w 6448426"/>
              <a:gd name="connsiteY61" fmla="*/ 6177909 h 6717072"/>
              <a:gd name="connsiteX62" fmla="*/ 2679473 w 6448426"/>
              <a:gd name="connsiteY62" fmla="*/ 6177067 h 6717072"/>
              <a:gd name="connsiteX63" fmla="*/ 2580778 w 6448426"/>
              <a:gd name="connsiteY63" fmla="*/ 6173952 h 6717072"/>
              <a:gd name="connsiteX64" fmla="*/ 2565961 w 6448426"/>
              <a:gd name="connsiteY64" fmla="*/ 6172733 h 6717072"/>
              <a:gd name="connsiteX65" fmla="*/ 2571137 w 6448426"/>
              <a:gd name="connsiteY65" fmla="*/ 6177909 h 6717072"/>
              <a:gd name="connsiteX66" fmla="*/ 2591933 w 6448426"/>
              <a:gd name="connsiteY66" fmla="*/ 6177909 h 6717072"/>
              <a:gd name="connsiteX67" fmla="*/ 2581534 w 6448426"/>
              <a:gd name="connsiteY67" fmla="*/ 6198704 h 6717072"/>
              <a:gd name="connsiteX68" fmla="*/ 2571137 w 6448426"/>
              <a:gd name="connsiteY68" fmla="*/ 6198704 h 6717072"/>
              <a:gd name="connsiteX69" fmla="*/ 2565937 w 6448426"/>
              <a:gd name="connsiteY69" fmla="*/ 6198704 h 6717072"/>
              <a:gd name="connsiteX70" fmla="*/ 2571137 w 6448426"/>
              <a:gd name="connsiteY70" fmla="*/ 6193506 h 6717072"/>
              <a:gd name="connsiteX71" fmla="*/ 2565938 w 6448426"/>
              <a:gd name="connsiteY71" fmla="*/ 6188306 h 6717072"/>
              <a:gd name="connsiteX72" fmla="*/ 2555541 w 6448426"/>
              <a:gd name="connsiteY72" fmla="*/ 6193506 h 6717072"/>
              <a:gd name="connsiteX73" fmla="*/ 2550341 w 6448426"/>
              <a:gd name="connsiteY73" fmla="*/ 6193506 h 6717072"/>
              <a:gd name="connsiteX74" fmla="*/ 2529546 w 6448426"/>
              <a:gd name="connsiteY74" fmla="*/ 6188306 h 6717072"/>
              <a:gd name="connsiteX75" fmla="*/ 2519148 w 6448426"/>
              <a:gd name="connsiteY75" fmla="*/ 6177909 h 6717072"/>
              <a:gd name="connsiteX76" fmla="*/ 2482757 w 6448426"/>
              <a:gd name="connsiteY76" fmla="*/ 6172710 h 6717072"/>
              <a:gd name="connsiteX77" fmla="*/ 2477557 w 6448426"/>
              <a:gd name="connsiteY77" fmla="*/ 6183107 h 6717072"/>
              <a:gd name="connsiteX78" fmla="*/ 2472358 w 6448426"/>
              <a:gd name="connsiteY78" fmla="*/ 6172710 h 6717072"/>
              <a:gd name="connsiteX79" fmla="*/ 2441165 w 6448426"/>
              <a:gd name="connsiteY79" fmla="*/ 6177909 h 6717072"/>
              <a:gd name="connsiteX80" fmla="*/ 2404773 w 6448426"/>
              <a:gd name="connsiteY80" fmla="*/ 6172710 h 6717072"/>
              <a:gd name="connsiteX81" fmla="*/ 2399574 w 6448426"/>
              <a:gd name="connsiteY81" fmla="*/ 6172710 h 6717072"/>
              <a:gd name="connsiteX82" fmla="*/ 2383977 w 6448426"/>
              <a:gd name="connsiteY82" fmla="*/ 6162312 h 6717072"/>
              <a:gd name="connsiteX83" fmla="*/ 2342386 w 6448426"/>
              <a:gd name="connsiteY83" fmla="*/ 6167511 h 6717072"/>
              <a:gd name="connsiteX84" fmla="*/ 2300794 w 6448426"/>
              <a:gd name="connsiteY84" fmla="*/ 6157113 h 6717072"/>
              <a:gd name="connsiteX85" fmla="*/ 2280000 w 6448426"/>
              <a:gd name="connsiteY85" fmla="*/ 6151914 h 6717072"/>
              <a:gd name="connsiteX86" fmla="*/ 2254005 w 6448426"/>
              <a:gd name="connsiteY86" fmla="*/ 6136318 h 6717072"/>
              <a:gd name="connsiteX87" fmla="*/ 2150026 w 6448426"/>
              <a:gd name="connsiteY87" fmla="*/ 6120721 h 6717072"/>
              <a:gd name="connsiteX88" fmla="*/ 2129231 w 6448426"/>
              <a:gd name="connsiteY88" fmla="*/ 6120721 h 6717072"/>
              <a:gd name="connsiteX89" fmla="*/ 4317965 w 6448426"/>
              <a:gd name="connsiteY89" fmla="*/ 5907567 h 6717072"/>
              <a:gd name="connsiteX90" fmla="*/ 4323165 w 6448426"/>
              <a:gd name="connsiteY90" fmla="*/ 5907567 h 6717072"/>
              <a:gd name="connsiteX91" fmla="*/ 4317965 w 6448426"/>
              <a:gd name="connsiteY91" fmla="*/ 5909872 h 6717072"/>
              <a:gd name="connsiteX92" fmla="*/ 5694337 w 6448426"/>
              <a:gd name="connsiteY92" fmla="*/ 5421480 h 6717072"/>
              <a:gd name="connsiteX93" fmla="*/ 5698581 w 6448426"/>
              <a:gd name="connsiteY93" fmla="*/ 5425721 h 6717072"/>
              <a:gd name="connsiteX94" fmla="*/ 5694337 w 6448426"/>
              <a:gd name="connsiteY94" fmla="*/ 5429963 h 6717072"/>
              <a:gd name="connsiteX95" fmla="*/ 5694337 w 6448426"/>
              <a:gd name="connsiteY95" fmla="*/ 5425721 h 6717072"/>
              <a:gd name="connsiteX96" fmla="*/ 5694337 w 6448426"/>
              <a:gd name="connsiteY96" fmla="*/ 5421480 h 6717072"/>
              <a:gd name="connsiteX97" fmla="*/ 4739008 w 6448426"/>
              <a:gd name="connsiteY97" fmla="*/ 5387957 h 6717072"/>
              <a:gd name="connsiteX98" fmla="*/ 4738426 w 6448426"/>
              <a:gd name="connsiteY98" fmla="*/ 5390281 h 6717072"/>
              <a:gd name="connsiteX99" fmla="*/ 4733877 w 6448426"/>
              <a:gd name="connsiteY99" fmla="*/ 5392881 h 6717072"/>
              <a:gd name="connsiteX100" fmla="*/ 4739077 w 6448426"/>
              <a:gd name="connsiteY100" fmla="*/ 5387682 h 6717072"/>
              <a:gd name="connsiteX101" fmla="*/ 4739294 w 6448426"/>
              <a:gd name="connsiteY101" fmla="*/ 5387682 h 6717072"/>
              <a:gd name="connsiteX102" fmla="*/ 4739008 w 6448426"/>
              <a:gd name="connsiteY102" fmla="*/ 5387957 h 6717072"/>
              <a:gd name="connsiteX103" fmla="*/ 4671491 w 6448426"/>
              <a:gd name="connsiteY103" fmla="*/ 5382327 h 6717072"/>
              <a:gd name="connsiteX104" fmla="*/ 4671491 w 6448426"/>
              <a:gd name="connsiteY104" fmla="*/ 5382483 h 6717072"/>
              <a:gd name="connsiteX105" fmla="*/ 4666292 w 6448426"/>
              <a:gd name="connsiteY105" fmla="*/ 5387682 h 6717072"/>
              <a:gd name="connsiteX106" fmla="*/ 4769641 w 6448426"/>
              <a:gd name="connsiteY106" fmla="*/ 5347192 h 6717072"/>
              <a:gd name="connsiteX107" fmla="*/ 4767671 w 6448426"/>
              <a:gd name="connsiteY107" fmla="*/ 5350640 h 6717072"/>
              <a:gd name="connsiteX108" fmla="*/ 4765573 w 6448426"/>
              <a:gd name="connsiteY108" fmla="*/ 5351164 h 6717072"/>
              <a:gd name="connsiteX109" fmla="*/ 4769132 w 6448426"/>
              <a:gd name="connsiteY109" fmla="*/ 5347715 h 6717072"/>
              <a:gd name="connsiteX110" fmla="*/ 4785866 w 6448426"/>
              <a:gd name="connsiteY110" fmla="*/ 5330495 h 6717072"/>
              <a:gd name="connsiteX111" fmla="*/ 4769641 w 6448426"/>
              <a:gd name="connsiteY111" fmla="*/ 5347192 h 6717072"/>
              <a:gd name="connsiteX112" fmla="*/ 4770269 w 6448426"/>
              <a:gd name="connsiteY112" fmla="*/ 5346091 h 6717072"/>
              <a:gd name="connsiteX113" fmla="*/ 4775469 w 6448426"/>
              <a:gd name="connsiteY113" fmla="*/ 5340892 h 6717072"/>
              <a:gd name="connsiteX114" fmla="*/ 4785866 w 6448426"/>
              <a:gd name="connsiteY114" fmla="*/ 5330495 h 6717072"/>
              <a:gd name="connsiteX115" fmla="*/ 4967828 w 6448426"/>
              <a:gd name="connsiteY115" fmla="*/ 5226518 h 6717072"/>
              <a:gd name="connsiteX116" fmla="*/ 4965028 w 6448426"/>
              <a:gd name="connsiteY116" fmla="*/ 5231249 h 6717072"/>
              <a:gd name="connsiteX117" fmla="*/ 4963929 w 6448426"/>
              <a:gd name="connsiteY117" fmla="*/ 5231066 h 6717072"/>
              <a:gd name="connsiteX118" fmla="*/ 4967828 w 6448426"/>
              <a:gd name="connsiteY118" fmla="*/ 5226518 h 6717072"/>
              <a:gd name="connsiteX119" fmla="*/ 6004195 w 6448426"/>
              <a:gd name="connsiteY119" fmla="*/ 4823472 h 6717072"/>
              <a:gd name="connsiteX120" fmla="*/ 5982971 w 6448426"/>
              <a:gd name="connsiteY120" fmla="*/ 4912537 h 6717072"/>
              <a:gd name="connsiteX121" fmla="*/ 5944769 w 6448426"/>
              <a:gd name="connsiteY121" fmla="*/ 4976154 h 6717072"/>
              <a:gd name="connsiteX122" fmla="*/ 5949015 w 6448426"/>
              <a:gd name="connsiteY122" fmla="*/ 4980396 h 6717072"/>
              <a:gd name="connsiteX123" fmla="*/ 5940525 w 6448426"/>
              <a:gd name="connsiteY123" fmla="*/ 4993119 h 6717072"/>
              <a:gd name="connsiteX124" fmla="*/ 5936281 w 6448426"/>
              <a:gd name="connsiteY124" fmla="*/ 4997360 h 6717072"/>
              <a:gd name="connsiteX125" fmla="*/ 5940524 w 6448426"/>
              <a:gd name="connsiteY125" fmla="*/ 4997361 h 6717072"/>
              <a:gd name="connsiteX126" fmla="*/ 5915056 w 6448426"/>
              <a:gd name="connsiteY126" fmla="*/ 5060978 h 6717072"/>
              <a:gd name="connsiteX127" fmla="*/ 5915057 w 6448426"/>
              <a:gd name="connsiteY127" fmla="*/ 5065219 h 6717072"/>
              <a:gd name="connsiteX128" fmla="*/ 5915057 w 6448426"/>
              <a:gd name="connsiteY128" fmla="*/ 5069461 h 6717072"/>
              <a:gd name="connsiteX129" fmla="*/ 5915057 w 6448426"/>
              <a:gd name="connsiteY129" fmla="*/ 5073702 h 6717072"/>
              <a:gd name="connsiteX130" fmla="*/ 5910813 w 6448426"/>
              <a:gd name="connsiteY130" fmla="*/ 5073702 h 6717072"/>
              <a:gd name="connsiteX131" fmla="*/ 5915057 w 6448426"/>
              <a:gd name="connsiteY131" fmla="*/ 5077944 h 6717072"/>
              <a:gd name="connsiteX132" fmla="*/ 5906568 w 6448426"/>
              <a:gd name="connsiteY132" fmla="*/ 5111873 h 6717072"/>
              <a:gd name="connsiteX133" fmla="*/ 5927791 w 6448426"/>
              <a:gd name="connsiteY133" fmla="*/ 5099149 h 6717072"/>
              <a:gd name="connsiteX134" fmla="*/ 5925669 w 6448426"/>
              <a:gd name="connsiteY134" fmla="*/ 5107631 h 6717072"/>
              <a:gd name="connsiteX135" fmla="*/ 5924608 w 6448426"/>
              <a:gd name="connsiteY135" fmla="*/ 5111872 h 6717072"/>
              <a:gd name="connsiteX136" fmla="*/ 5923547 w 6448426"/>
              <a:gd name="connsiteY136" fmla="*/ 5111873 h 6717072"/>
              <a:gd name="connsiteX137" fmla="*/ 5923547 w 6448426"/>
              <a:gd name="connsiteY137" fmla="*/ 5116113 h 6717072"/>
              <a:gd name="connsiteX138" fmla="*/ 5924608 w 6448426"/>
              <a:gd name="connsiteY138" fmla="*/ 5111872 h 6717072"/>
              <a:gd name="connsiteX139" fmla="*/ 5927791 w 6448426"/>
              <a:gd name="connsiteY139" fmla="*/ 5111872 h 6717072"/>
              <a:gd name="connsiteX140" fmla="*/ 5927791 w 6448426"/>
              <a:gd name="connsiteY140" fmla="*/ 5116114 h 6717072"/>
              <a:gd name="connsiteX141" fmla="*/ 5927791 w 6448426"/>
              <a:gd name="connsiteY141" fmla="*/ 5120355 h 6717072"/>
              <a:gd name="connsiteX142" fmla="*/ 5915057 w 6448426"/>
              <a:gd name="connsiteY142" fmla="*/ 5141561 h 6717072"/>
              <a:gd name="connsiteX143" fmla="*/ 5910813 w 6448426"/>
              <a:gd name="connsiteY143" fmla="*/ 5145802 h 6717072"/>
              <a:gd name="connsiteX144" fmla="*/ 5906568 w 6448426"/>
              <a:gd name="connsiteY144" fmla="*/ 5154284 h 6717072"/>
              <a:gd name="connsiteX145" fmla="*/ 5902323 w 6448426"/>
              <a:gd name="connsiteY145" fmla="*/ 5158526 h 6717072"/>
              <a:gd name="connsiteX146" fmla="*/ 5906568 w 6448426"/>
              <a:gd name="connsiteY146" fmla="*/ 5150043 h 6717072"/>
              <a:gd name="connsiteX147" fmla="*/ 5910813 w 6448426"/>
              <a:gd name="connsiteY147" fmla="*/ 5141560 h 6717072"/>
              <a:gd name="connsiteX148" fmla="*/ 5889590 w 6448426"/>
              <a:gd name="connsiteY148" fmla="*/ 5162767 h 6717072"/>
              <a:gd name="connsiteX149" fmla="*/ 5876856 w 6448426"/>
              <a:gd name="connsiteY149" fmla="*/ 5150044 h 6717072"/>
              <a:gd name="connsiteX150" fmla="*/ 5783474 w 6448426"/>
              <a:gd name="connsiteY150" fmla="*/ 5323932 h 6717072"/>
              <a:gd name="connsiteX151" fmla="*/ 5779229 w 6448426"/>
              <a:gd name="connsiteY151" fmla="*/ 5332415 h 6717072"/>
              <a:gd name="connsiteX152" fmla="*/ 5774985 w 6448426"/>
              <a:gd name="connsiteY152" fmla="*/ 5336656 h 6717072"/>
              <a:gd name="connsiteX153" fmla="*/ 5732539 w 6448426"/>
              <a:gd name="connsiteY153" fmla="*/ 5404514 h 6717072"/>
              <a:gd name="connsiteX154" fmla="*/ 5681603 w 6448426"/>
              <a:gd name="connsiteY154" fmla="*/ 5489339 h 6717072"/>
              <a:gd name="connsiteX155" fmla="*/ 5617934 w 6448426"/>
              <a:gd name="connsiteY155" fmla="*/ 5569921 h 6717072"/>
              <a:gd name="connsiteX156" fmla="*/ 5524551 w 6448426"/>
              <a:gd name="connsiteY156" fmla="*/ 5688675 h 6717072"/>
              <a:gd name="connsiteX157" fmla="*/ 5435414 w 6448426"/>
              <a:gd name="connsiteY157" fmla="*/ 5765017 h 6717072"/>
              <a:gd name="connsiteX158" fmla="*/ 5448148 w 6448426"/>
              <a:gd name="connsiteY158" fmla="*/ 5752292 h 6717072"/>
              <a:gd name="connsiteX159" fmla="*/ 5439660 w 6448426"/>
              <a:gd name="connsiteY159" fmla="*/ 5756534 h 6717072"/>
              <a:gd name="connsiteX160" fmla="*/ 5435414 w 6448426"/>
              <a:gd name="connsiteY160" fmla="*/ 5760775 h 6717072"/>
              <a:gd name="connsiteX161" fmla="*/ 5439660 w 6448426"/>
              <a:gd name="connsiteY161" fmla="*/ 5752293 h 6717072"/>
              <a:gd name="connsiteX162" fmla="*/ 5439660 w 6448426"/>
              <a:gd name="connsiteY162" fmla="*/ 5748051 h 6717072"/>
              <a:gd name="connsiteX163" fmla="*/ 5350522 w 6448426"/>
              <a:gd name="connsiteY163" fmla="*/ 5845599 h 6717072"/>
              <a:gd name="connsiteX164" fmla="*/ 5244406 w 6448426"/>
              <a:gd name="connsiteY164" fmla="*/ 5921940 h 6717072"/>
              <a:gd name="connsiteX165" fmla="*/ 5401457 w 6448426"/>
              <a:gd name="connsiteY165" fmla="*/ 5769257 h 6717072"/>
              <a:gd name="connsiteX166" fmla="*/ 5414192 w 6448426"/>
              <a:gd name="connsiteY166" fmla="*/ 5743810 h 6717072"/>
              <a:gd name="connsiteX167" fmla="*/ 5460882 w 6448426"/>
              <a:gd name="connsiteY167" fmla="*/ 5705639 h 6717072"/>
              <a:gd name="connsiteX168" fmla="*/ 5486350 w 6448426"/>
              <a:gd name="connsiteY168" fmla="*/ 5663227 h 6717072"/>
              <a:gd name="connsiteX169" fmla="*/ 5537285 w 6448426"/>
              <a:gd name="connsiteY169" fmla="*/ 5625057 h 6717072"/>
              <a:gd name="connsiteX170" fmla="*/ 5545775 w 6448426"/>
              <a:gd name="connsiteY170" fmla="*/ 5633539 h 6717072"/>
              <a:gd name="connsiteX171" fmla="*/ 5575487 w 6448426"/>
              <a:gd name="connsiteY171" fmla="*/ 5599610 h 6717072"/>
              <a:gd name="connsiteX172" fmla="*/ 5571243 w 6448426"/>
              <a:gd name="connsiteY172" fmla="*/ 5599610 h 6717072"/>
              <a:gd name="connsiteX173" fmla="*/ 5566998 w 6448426"/>
              <a:gd name="connsiteY173" fmla="*/ 5603852 h 6717072"/>
              <a:gd name="connsiteX174" fmla="*/ 5566998 w 6448426"/>
              <a:gd name="connsiteY174" fmla="*/ 5599610 h 6717072"/>
              <a:gd name="connsiteX175" fmla="*/ 5554265 w 6448426"/>
              <a:gd name="connsiteY175" fmla="*/ 5603852 h 6717072"/>
              <a:gd name="connsiteX176" fmla="*/ 5575487 w 6448426"/>
              <a:gd name="connsiteY176" fmla="*/ 5578404 h 6717072"/>
              <a:gd name="connsiteX177" fmla="*/ 5575487 w 6448426"/>
              <a:gd name="connsiteY177" fmla="*/ 5574162 h 6717072"/>
              <a:gd name="connsiteX178" fmla="*/ 5579731 w 6448426"/>
              <a:gd name="connsiteY178" fmla="*/ 5574161 h 6717072"/>
              <a:gd name="connsiteX179" fmla="*/ 5583977 w 6448426"/>
              <a:gd name="connsiteY179" fmla="*/ 5565679 h 6717072"/>
              <a:gd name="connsiteX180" fmla="*/ 5588221 w 6448426"/>
              <a:gd name="connsiteY180" fmla="*/ 5565681 h 6717072"/>
              <a:gd name="connsiteX181" fmla="*/ 5617933 w 6448426"/>
              <a:gd name="connsiteY181" fmla="*/ 5514786 h 6717072"/>
              <a:gd name="connsiteX182" fmla="*/ 5656136 w 6448426"/>
              <a:gd name="connsiteY182" fmla="*/ 5485097 h 6717072"/>
              <a:gd name="connsiteX183" fmla="*/ 5660380 w 6448426"/>
              <a:gd name="connsiteY183" fmla="*/ 5480855 h 6717072"/>
              <a:gd name="connsiteX184" fmla="*/ 5668869 w 6448426"/>
              <a:gd name="connsiteY184" fmla="*/ 5472374 h 6717072"/>
              <a:gd name="connsiteX185" fmla="*/ 5668869 w 6448426"/>
              <a:gd name="connsiteY185" fmla="*/ 5476615 h 6717072"/>
              <a:gd name="connsiteX186" fmla="*/ 5664624 w 6448426"/>
              <a:gd name="connsiteY186" fmla="*/ 5480857 h 6717072"/>
              <a:gd name="connsiteX187" fmla="*/ 5664624 w 6448426"/>
              <a:gd name="connsiteY187" fmla="*/ 5485097 h 6717072"/>
              <a:gd name="connsiteX188" fmla="*/ 5681603 w 6448426"/>
              <a:gd name="connsiteY188" fmla="*/ 5455409 h 6717072"/>
              <a:gd name="connsiteX189" fmla="*/ 5677358 w 6448426"/>
              <a:gd name="connsiteY189" fmla="*/ 5459650 h 6717072"/>
              <a:gd name="connsiteX190" fmla="*/ 5677358 w 6448426"/>
              <a:gd name="connsiteY190" fmla="*/ 5455408 h 6717072"/>
              <a:gd name="connsiteX191" fmla="*/ 5677358 w 6448426"/>
              <a:gd name="connsiteY191" fmla="*/ 5451167 h 6717072"/>
              <a:gd name="connsiteX192" fmla="*/ 5668869 w 6448426"/>
              <a:gd name="connsiteY192" fmla="*/ 5455409 h 6717072"/>
              <a:gd name="connsiteX193" fmla="*/ 5690092 w 6448426"/>
              <a:gd name="connsiteY193" fmla="*/ 5434204 h 6717072"/>
              <a:gd name="connsiteX194" fmla="*/ 5694337 w 6448426"/>
              <a:gd name="connsiteY194" fmla="*/ 5429963 h 6717072"/>
              <a:gd name="connsiteX195" fmla="*/ 5770740 w 6448426"/>
              <a:gd name="connsiteY195" fmla="*/ 5332415 h 6717072"/>
              <a:gd name="connsiteX196" fmla="*/ 5774985 w 6448426"/>
              <a:gd name="connsiteY196" fmla="*/ 5328174 h 6717072"/>
              <a:gd name="connsiteX197" fmla="*/ 5779229 w 6448426"/>
              <a:gd name="connsiteY197" fmla="*/ 5319690 h 6717072"/>
              <a:gd name="connsiteX198" fmla="*/ 5779229 w 6448426"/>
              <a:gd name="connsiteY198" fmla="*/ 5323931 h 6717072"/>
              <a:gd name="connsiteX199" fmla="*/ 5791963 w 6448426"/>
              <a:gd name="connsiteY199" fmla="*/ 5281520 h 6717072"/>
              <a:gd name="connsiteX200" fmla="*/ 5787719 w 6448426"/>
              <a:gd name="connsiteY200" fmla="*/ 5290002 h 6717072"/>
              <a:gd name="connsiteX201" fmla="*/ 5783474 w 6448426"/>
              <a:gd name="connsiteY201" fmla="*/ 5290003 h 6717072"/>
              <a:gd name="connsiteX202" fmla="*/ 5787719 w 6448426"/>
              <a:gd name="connsiteY202" fmla="*/ 5281521 h 6717072"/>
              <a:gd name="connsiteX203" fmla="*/ 5787719 w 6448426"/>
              <a:gd name="connsiteY203" fmla="*/ 5279977 h 6717072"/>
              <a:gd name="connsiteX204" fmla="*/ 5789310 w 6448426"/>
              <a:gd name="connsiteY204" fmla="*/ 5277810 h 6717072"/>
              <a:gd name="connsiteX205" fmla="*/ 5791963 w 6448426"/>
              <a:gd name="connsiteY205" fmla="*/ 5273037 h 6717072"/>
              <a:gd name="connsiteX206" fmla="*/ 5787719 w 6448426"/>
              <a:gd name="connsiteY206" fmla="*/ 5277279 h 6717072"/>
              <a:gd name="connsiteX207" fmla="*/ 5787719 w 6448426"/>
              <a:gd name="connsiteY207" fmla="*/ 5279977 h 6717072"/>
              <a:gd name="connsiteX208" fmla="*/ 5783474 w 6448426"/>
              <a:gd name="connsiteY208" fmla="*/ 5285761 h 6717072"/>
              <a:gd name="connsiteX209" fmla="*/ 5868366 w 6448426"/>
              <a:gd name="connsiteY209" fmla="*/ 5116114 h 6717072"/>
              <a:gd name="connsiteX210" fmla="*/ 5885345 w 6448426"/>
              <a:gd name="connsiteY210" fmla="*/ 5094907 h 6717072"/>
              <a:gd name="connsiteX211" fmla="*/ 5881101 w 6448426"/>
              <a:gd name="connsiteY211" fmla="*/ 5086425 h 6717072"/>
              <a:gd name="connsiteX212" fmla="*/ 5885345 w 6448426"/>
              <a:gd name="connsiteY212" fmla="*/ 5082184 h 6717072"/>
              <a:gd name="connsiteX213" fmla="*/ 5889588 w 6448426"/>
              <a:gd name="connsiteY213" fmla="*/ 5073702 h 6717072"/>
              <a:gd name="connsiteX214" fmla="*/ 5932035 w 6448426"/>
              <a:gd name="connsiteY214" fmla="*/ 5001602 h 6717072"/>
              <a:gd name="connsiteX215" fmla="*/ 5927791 w 6448426"/>
              <a:gd name="connsiteY215" fmla="*/ 5005843 h 6717072"/>
              <a:gd name="connsiteX216" fmla="*/ 5923547 w 6448426"/>
              <a:gd name="connsiteY216" fmla="*/ 5001601 h 6717072"/>
              <a:gd name="connsiteX217" fmla="*/ 5927790 w 6448426"/>
              <a:gd name="connsiteY217" fmla="*/ 4997361 h 6717072"/>
              <a:gd name="connsiteX218" fmla="*/ 5927791 w 6448426"/>
              <a:gd name="connsiteY218" fmla="*/ 4993119 h 6717072"/>
              <a:gd name="connsiteX219" fmla="*/ 5965993 w 6448426"/>
              <a:gd name="connsiteY219" fmla="*/ 4925259 h 6717072"/>
              <a:gd name="connsiteX220" fmla="*/ 6004195 w 6448426"/>
              <a:gd name="connsiteY220" fmla="*/ 4823472 h 6717072"/>
              <a:gd name="connsiteX221" fmla="*/ 5177004 w 6448426"/>
              <a:gd name="connsiteY221" fmla="*/ 4732920 h 6717072"/>
              <a:gd name="connsiteX222" fmla="*/ 5177083 w 6448426"/>
              <a:gd name="connsiteY222" fmla="*/ 4733276 h 6717072"/>
              <a:gd name="connsiteX223" fmla="*/ 5170584 w 6448426"/>
              <a:gd name="connsiteY223" fmla="*/ 4743022 h 6717072"/>
              <a:gd name="connsiteX224" fmla="*/ 5295359 w 6448426"/>
              <a:gd name="connsiteY224" fmla="*/ 4691034 h 6717072"/>
              <a:gd name="connsiteX225" fmla="*/ 5290159 w 6448426"/>
              <a:gd name="connsiteY225" fmla="*/ 4696234 h 6717072"/>
              <a:gd name="connsiteX226" fmla="*/ 5295359 w 6448426"/>
              <a:gd name="connsiteY226" fmla="*/ 4691034 h 6717072"/>
              <a:gd name="connsiteX227" fmla="*/ 5255658 w 6448426"/>
              <a:gd name="connsiteY227" fmla="*/ 4624867 h 6717072"/>
              <a:gd name="connsiteX228" fmla="*/ 5253767 w 6448426"/>
              <a:gd name="connsiteY228" fmla="*/ 4628648 h 6717072"/>
              <a:gd name="connsiteX229" fmla="*/ 5253767 w 6448426"/>
              <a:gd name="connsiteY229" fmla="*/ 4633846 h 6717072"/>
              <a:gd name="connsiteX230" fmla="*/ 5248568 w 6448426"/>
              <a:gd name="connsiteY230" fmla="*/ 4639046 h 6717072"/>
              <a:gd name="connsiteX231" fmla="*/ 5248568 w 6448426"/>
              <a:gd name="connsiteY231" fmla="*/ 4628647 h 6717072"/>
              <a:gd name="connsiteX232" fmla="*/ 5262060 w 6448426"/>
              <a:gd name="connsiteY232" fmla="*/ 4615156 h 6717072"/>
              <a:gd name="connsiteX233" fmla="*/ 5257097 w 6448426"/>
              <a:gd name="connsiteY233" fmla="*/ 4624099 h 6717072"/>
              <a:gd name="connsiteX234" fmla="*/ 5255658 w 6448426"/>
              <a:gd name="connsiteY234" fmla="*/ 4624867 h 6717072"/>
              <a:gd name="connsiteX235" fmla="*/ 5258966 w 6448426"/>
              <a:gd name="connsiteY235" fmla="*/ 4618251 h 6717072"/>
              <a:gd name="connsiteX236" fmla="*/ 5270266 w 6448426"/>
              <a:gd name="connsiteY236" fmla="*/ 4597454 h 6717072"/>
              <a:gd name="connsiteX237" fmla="*/ 5274563 w 6448426"/>
              <a:gd name="connsiteY237" fmla="*/ 4597455 h 6717072"/>
              <a:gd name="connsiteX238" fmla="*/ 5264164 w 6448426"/>
              <a:gd name="connsiteY238" fmla="*/ 4613052 h 6717072"/>
              <a:gd name="connsiteX239" fmla="*/ 5262060 w 6448426"/>
              <a:gd name="connsiteY239" fmla="*/ 4615156 h 6717072"/>
              <a:gd name="connsiteX240" fmla="*/ 5266114 w 6448426"/>
              <a:gd name="connsiteY240" fmla="*/ 4607852 h 6717072"/>
              <a:gd name="connsiteX241" fmla="*/ 5273556 w 6448426"/>
              <a:gd name="connsiteY241" fmla="*/ 4589208 h 6717072"/>
              <a:gd name="connsiteX242" fmla="*/ 5270266 w 6448426"/>
              <a:gd name="connsiteY242" fmla="*/ 4597454 h 6717072"/>
              <a:gd name="connsiteX243" fmla="*/ 5269364 w 6448426"/>
              <a:gd name="connsiteY243" fmla="*/ 4597455 h 6717072"/>
              <a:gd name="connsiteX244" fmla="*/ 4888177 w 6448426"/>
              <a:gd name="connsiteY244" fmla="*/ 4555867 h 6717072"/>
              <a:gd name="connsiteX245" fmla="*/ 4877182 w 6448426"/>
              <a:gd name="connsiteY245" fmla="*/ 4560876 h 6717072"/>
              <a:gd name="connsiteX246" fmla="*/ 4872053 w 6448426"/>
              <a:gd name="connsiteY246" fmla="*/ 4575567 h 6717072"/>
              <a:gd name="connsiteX247" fmla="*/ 4872053 w 6448426"/>
              <a:gd name="connsiteY247" fmla="*/ 4571326 h 6717072"/>
              <a:gd name="connsiteX248" fmla="*/ 4867810 w 6448426"/>
              <a:gd name="connsiteY248" fmla="*/ 4579809 h 6717072"/>
              <a:gd name="connsiteX249" fmla="*/ 4863565 w 6448426"/>
              <a:gd name="connsiteY249" fmla="*/ 4584049 h 6717072"/>
              <a:gd name="connsiteX250" fmla="*/ 4787162 w 6448426"/>
              <a:gd name="connsiteY250" fmla="*/ 4681598 h 6717072"/>
              <a:gd name="connsiteX251" fmla="*/ 4791406 w 6448426"/>
              <a:gd name="connsiteY251" fmla="*/ 4677356 h 6717072"/>
              <a:gd name="connsiteX252" fmla="*/ 4787162 w 6448426"/>
              <a:gd name="connsiteY252" fmla="*/ 4673115 h 6717072"/>
              <a:gd name="connsiteX253" fmla="*/ 4787162 w 6448426"/>
              <a:gd name="connsiteY253" fmla="*/ 4677356 h 6717072"/>
              <a:gd name="connsiteX254" fmla="*/ 4787162 w 6448426"/>
              <a:gd name="connsiteY254" fmla="*/ 4681598 h 6717072"/>
              <a:gd name="connsiteX255" fmla="*/ 4782916 w 6448426"/>
              <a:gd name="connsiteY255" fmla="*/ 4685839 h 6717072"/>
              <a:gd name="connsiteX256" fmla="*/ 4761694 w 6448426"/>
              <a:gd name="connsiteY256" fmla="*/ 4707044 h 6717072"/>
              <a:gd name="connsiteX257" fmla="*/ 4770182 w 6448426"/>
              <a:gd name="connsiteY257" fmla="*/ 4702803 h 6717072"/>
              <a:gd name="connsiteX258" fmla="*/ 4770182 w 6448426"/>
              <a:gd name="connsiteY258" fmla="*/ 4707044 h 6717072"/>
              <a:gd name="connsiteX259" fmla="*/ 4770182 w 6448426"/>
              <a:gd name="connsiteY259" fmla="*/ 4711286 h 6717072"/>
              <a:gd name="connsiteX260" fmla="*/ 4774428 w 6448426"/>
              <a:gd name="connsiteY260" fmla="*/ 4707043 h 6717072"/>
              <a:gd name="connsiteX261" fmla="*/ 4757448 w 6448426"/>
              <a:gd name="connsiteY261" fmla="*/ 4736732 h 6717072"/>
              <a:gd name="connsiteX262" fmla="*/ 4757448 w 6448426"/>
              <a:gd name="connsiteY262" fmla="*/ 4732491 h 6717072"/>
              <a:gd name="connsiteX263" fmla="*/ 4761694 w 6448426"/>
              <a:gd name="connsiteY263" fmla="*/ 4728251 h 6717072"/>
              <a:gd name="connsiteX264" fmla="*/ 4761694 w 6448426"/>
              <a:gd name="connsiteY264" fmla="*/ 4724010 h 6717072"/>
              <a:gd name="connsiteX265" fmla="*/ 4753204 w 6448426"/>
              <a:gd name="connsiteY265" fmla="*/ 4732491 h 6717072"/>
              <a:gd name="connsiteX266" fmla="*/ 4748960 w 6448426"/>
              <a:gd name="connsiteY266" fmla="*/ 4736732 h 6717072"/>
              <a:gd name="connsiteX267" fmla="*/ 4710758 w 6448426"/>
              <a:gd name="connsiteY267" fmla="*/ 4766421 h 6717072"/>
              <a:gd name="connsiteX268" fmla="*/ 4692719 w 6448426"/>
              <a:gd name="connsiteY268" fmla="*/ 4793458 h 6717072"/>
              <a:gd name="connsiteX269" fmla="*/ 4687836 w 6448426"/>
              <a:gd name="connsiteY269" fmla="*/ 4803437 h 6717072"/>
              <a:gd name="connsiteX270" fmla="*/ 4687318 w 6448426"/>
              <a:gd name="connsiteY270" fmla="*/ 4824858 h 6717072"/>
              <a:gd name="connsiteX271" fmla="*/ 4669159 w 6448426"/>
              <a:gd name="connsiteY271" fmla="*/ 4853787 h 6717072"/>
              <a:gd name="connsiteX272" fmla="*/ 4645567 w 6448426"/>
              <a:gd name="connsiteY272" fmla="*/ 4877217 h 6717072"/>
              <a:gd name="connsiteX273" fmla="*/ 4644366 w 6448426"/>
              <a:gd name="connsiteY273" fmla="*/ 4878588 h 6717072"/>
              <a:gd name="connsiteX274" fmla="*/ 4653105 w 6448426"/>
              <a:gd name="connsiteY274" fmla="*/ 4894872 h 6717072"/>
              <a:gd name="connsiteX275" fmla="*/ 4710758 w 6448426"/>
              <a:gd name="connsiteY275" fmla="*/ 4821556 h 6717072"/>
              <a:gd name="connsiteX276" fmla="*/ 4774428 w 6448426"/>
              <a:gd name="connsiteY276" fmla="*/ 4740974 h 6717072"/>
              <a:gd name="connsiteX277" fmla="*/ 4825363 w 6448426"/>
              <a:gd name="connsiteY277" fmla="*/ 4656150 h 6717072"/>
              <a:gd name="connsiteX278" fmla="*/ 4867810 w 6448426"/>
              <a:gd name="connsiteY278" fmla="*/ 4588291 h 6717072"/>
              <a:gd name="connsiteX279" fmla="*/ 4872053 w 6448426"/>
              <a:gd name="connsiteY279" fmla="*/ 4584049 h 6717072"/>
              <a:gd name="connsiteX280" fmla="*/ 4876299 w 6448426"/>
              <a:gd name="connsiteY280" fmla="*/ 4575566 h 6717072"/>
              <a:gd name="connsiteX281" fmla="*/ 4883735 w 6448426"/>
              <a:gd name="connsiteY281" fmla="*/ 4519487 h 6717072"/>
              <a:gd name="connsiteX282" fmla="*/ 4876299 w 6448426"/>
              <a:gd name="connsiteY282" fmla="*/ 4537397 h 6717072"/>
              <a:gd name="connsiteX283" fmla="*/ 4880543 w 6448426"/>
              <a:gd name="connsiteY283" fmla="*/ 4531613 h 6717072"/>
              <a:gd name="connsiteX284" fmla="*/ 4880543 w 6448426"/>
              <a:gd name="connsiteY284" fmla="*/ 4533156 h 6717072"/>
              <a:gd name="connsiteX285" fmla="*/ 4876299 w 6448426"/>
              <a:gd name="connsiteY285" fmla="*/ 4541638 h 6717072"/>
              <a:gd name="connsiteX286" fmla="*/ 4878984 w 6448426"/>
              <a:gd name="connsiteY286" fmla="*/ 4541638 h 6717072"/>
              <a:gd name="connsiteX287" fmla="*/ 4881378 w 6448426"/>
              <a:gd name="connsiteY287" fmla="*/ 4530475 h 6717072"/>
              <a:gd name="connsiteX288" fmla="*/ 4880543 w 6448426"/>
              <a:gd name="connsiteY288" fmla="*/ 4531613 h 6717072"/>
              <a:gd name="connsiteX289" fmla="*/ 4880543 w 6448426"/>
              <a:gd name="connsiteY289" fmla="*/ 4528914 h 6717072"/>
              <a:gd name="connsiteX290" fmla="*/ 4882032 w 6448426"/>
              <a:gd name="connsiteY290" fmla="*/ 4527426 h 6717072"/>
              <a:gd name="connsiteX291" fmla="*/ 4948771 w 6448426"/>
              <a:gd name="connsiteY291" fmla="*/ 4445844 h 6717072"/>
              <a:gd name="connsiteX292" fmla="*/ 4912344 w 6448426"/>
              <a:gd name="connsiteY292" fmla="*/ 4515790 h 6717072"/>
              <a:gd name="connsiteX293" fmla="*/ 4927765 w 6448426"/>
              <a:gd name="connsiteY293" fmla="*/ 4490214 h 6717072"/>
              <a:gd name="connsiteX294" fmla="*/ 5410451 w 6448426"/>
              <a:gd name="connsiteY294" fmla="*/ 4388066 h 6717072"/>
              <a:gd name="connsiteX295" fmla="*/ 5409733 w 6448426"/>
              <a:gd name="connsiteY295" fmla="*/ 4399897 h 6717072"/>
              <a:gd name="connsiteX296" fmla="*/ 5409733 w 6448426"/>
              <a:gd name="connsiteY296" fmla="*/ 4394700 h 6717072"/>
              <a:gd name="connsiteX297" fmla="*/ 5409733 w 6448426"/>
              <a:gd name="connsiteY297" fmla="*/ 4389501 h 6717072"/>
              <a:gd name="connsiteX298" fmla="*/ 5016371 w 6448426"/>
              <a:gd name="connsiteY298" fmla="*/ 4363508 h 6717072"/>
              <a:gd name="connsiteX299" fmla="*/ 5017433 w 6448426"/>
              <a:gd name="connsiteY299" fmla="*/ 4363508 h 6717072"/>
              <a:gd name="connsiteX300" fmla="*/ 5016372 w 6448426"/>
              <a:gd name="connsiteY300" fmla="*/ 4367749 h 6717072"/>
              <a:gd name="connsiteX301" fmla="*/ 5016371 w 6448426"/>
              <a:gd name="connsiteY301" fmla="*/ 4363508 h 6717072"/>
              <a:gd name="connsiteX302" fmla="*/ 5006669 w 6448426"/>
              <a:gd name="connsiteY302" fmla="*/ 4328367 h 6717072"/>
              <a:gd name="connsiteX303" fmla="*/ 4996790 w 6448426"/>
              <a:gd name="connsiteY303" fmla="*/ 4353642 h 6717072"/>
              <a:gd name="connsiteX304" fmla="*/ 4971464 w 6448426"/>
              <a:gd name="connsiteY304" fmla="*/ 4402272 h 6717072"/>
              <a:gd name="connsiteX305" fmla="*/ 4979231 w 6448426"/>
              <a:gd name="connsiteY305" fmla="*/ 4404859 h 6717072"/>
              <a:gd name="connsiteX306" fmla="*/ 4982415 w 6448426"/>
              <a:gd name="connsiteY306" fmla="*/ 4414402 h 6717072"/>
              <a:gd name="connsiteX307" fmla="*/ 5003637 w 6448426"/>
              <a:gd name="connsiteY307" fmla="*/ 4393196 h 6717072"/>
              <a:gd name="connsiteX308" fmla="*/ 4999394 w 6448426"/>
              <a:gd name="connsiteY308" fmla="*/ 4401677 h 6717072"/>
              <a:gd name="connsiteX309" fmla="*/ 4995148 w 6448426"/>
              <a:gd name="connsiteY309" fmla="*/ 4410161 h 6717072"/>
              <a:gd name="connsiteX310" fmla="*/ 4999393 w 6448426"/>
              <a:gd name="connsiteY310" fmla="*/ 4405919 h 6717072"/>
              <a:gd name="connsiteX311" fmla="*/ 5003637 w 6448426"/>
              <a:gd name="connsiteY311" fmla="*/ 4397437 h 6717072"/>
              <a:gd name="connsiteX312" fmla="*/ 5007882 w 6448426"/>
              <a:gd name="connsiteY312" fmla="*/ 4393196 h 6717072"/>
              <a:gd name="connsiteX313" fmla="*/ 5020616 w 6448426"/>
              <a:gd name="connsiteY313" fmla="*/ 4371990 h 6717072"/>
              <a:gd name="connsiteX314" fmla="*/ 5020616 w 6448426"/>
              <a:gd name="connsiteY314" fmla="*/ 4367749 h 6717072"/>
              <a:gd name="connsiteX315" fmla="*/ 5020616 w 6448426"/>
              <a:gd name="connsiteY315" fmla="*/ 4363508 h 6717072"/>
              <a:gd name="connsiteX316" fmla="*/ 5017433 w 6448426"/>
              <a:gd name="connsiteY316" fmla="*/ 4363508 h 6717072"/>
              <a:gd name="connsiteX317" fmla="*/ 5018493 w 6448426"/>
              <a:gd name="connsiteY317" fmla="*/ 4359266 h 6717072"/>
              <a:gd name="connsiteX318" fmla="*/ 5020617 w 6448426"/>
              <a:gd name="connsiteY318" fmla="*/ 4350783 h 6717072"/>
              <a:gd name="connsiteX319" fmla="*/ 4999393 w 6448426"/>
              <a:gd name="connsiteY319" fmla="*/ 4363508 h 6717072"/>
              <a:gd name="connsiteX320" fmla="*/ 5007882 w 6448426"/>
              <a:gd name="connsiteY320" fmla="*/ 4329579 h 6717072"/>
              <a:gd name="connsiteX321" fmla="*/ 5007883 w 6448426"/>
              <a:gd name="connsiteY321" fmla="*/ 4325262 h 6717072"/>
              <a:gd name="connsiteX322" fmla="*/ 5007853 w 6448426"/>
              <a:gd name="connsiteY322" fmla="*/ 4325337 h 6717072"/>
              <a:gd name="connsiteX323" fmla="*/ 5007883 w 6448426"/>
              <a:gd name="connsiteY323" fmla="*/ 4325337 h 6717072"/>
              <a:gd name="connsiteX324" fmla="*/ 5034881 w 6448426"/>
              <a:gd name="connsiteY324" fmla="*/ 4256187 h 6717072"/>
              <a:gd name="connsiteX325" fmla="*/ 5024223 w 6448426"/>
              <a:gd name="connsiteY325" fmla="*/ 4283458 h 6717072"/>
              <a:gd name="connsiteX326" fmla="*/ 5030166 w 6448426"/>
              <a:gd name="connsiteY326" fmla="*/ 4272852 h 6717072"/>
              <a:gd name="connsiteX327" fmla="*/ 5035340 w 6448426"/>
              <a:gd name="connsiteY327" fmla="*/ 4258339 h 6717072"/>
              <a:gd name="connsiteX328" fmla="*/ 5097019 w 6448426"/>
              <a:gd name="connsiteY328" fmla="*/ 4075107 h 6717072"/>
              <a:gd name="connsiteX329" fmla="*/ 5095406 w 6448426"/>
              <a:gd name="connsiteY329" fmla="*/ 4078676 h 6717072"/>
              <a:gd name="connsiteX330" fmla="*/ 5072411 w 6448426"/>
              <a:gd name="connsiteY330" fmla="*/ 4160168 h 6717072"/>
              <a:gd name="connsiteX331" fmla="*/ 5052131 w 6448426"/>
              <a:gd name="connsiteY331" fmla="*/ 4212054 h 6717072"/>
              <a:gd name="connsiteX332" fmla="*/ 5056695 w 6448426"/>
              <a:gd name="connsiteY332" fmla="*/ 4207113 h 6717072"/>
              <a:gd name="connsiteX333" fmla="*/ 5075796 w 6448426"/>
              <a:gd name="connsiteY333" fmla="*/ 4164170 h 6717072"/>
              <a:gd name="connsiteX334" fmla="*/ 5097019 w 6448426"/>
              <a:gd name="connsiteY334" fmla="*/ 4075107 h 6717072"/>
              <a:gd name="connsiteX335" fmla="*/ 5544905 w 6448426"/>
              <a:gd name="connsiteY335" fmla="*/ 3802029 h 6717072"/>
              <a:gd name="connsiteX336" fmla="*/ 5544905 w 6448426"/>
              <a:gd name="connsiteY336" fmla="*/ 3807229 h 6717072"/>
              <a:gd name="connsiteX337" fmla="*/ 5544589 w 6448426"/>
              <a:gd name="connsiteY337" fmla="*/ 3806912 h 6717072"/>
              <a:gd name="connsiteX338" fmla="*/ 5539705 w 6448426"/>
              <a:gd name="connsiteY338" fmla="*/ 3796829 h 6717072"/>
              <a:gd name="connsiteX339" fmla="*/ 5539950 w 6448426"/>
              <a:gd name="connsiteY339" fmla="*/ 3796831 h 6717072"/>
              <a:gd name="connsiteX340" fmla="*/ 5539705 w 6448426"/>
              <a:gd name="connsiteY340" fmla="*/ 3802030 h 6717072"/>
              <a:gd name="connsiteX341" fmla="*/ 5539705 w 6448426"/>
              <a:gd name="connsiteY341" fmla="*/ 3796829 h 6717072"/>
              <a:gd name="connsiteX342" fmla="*/ 5529308 w 6448426"/>
              <a:gd name="connsiteY342" fmla="*/ 3552485 h 6717072"/>
              <a:gd name="connsiteX343" fmla="*/ 5534507 w 6448426"/>
              <a:gd name="connsiteY343" fmla="*/ 3557683 h 6717072"/>
              <a:gd name="connsiteX344" fmla="*/ 5529308 w 6448426"/>
              <a:gd name="connsiteY344" fmla="*/ 3557683 h 6717072"/>
              <a:gd name="connsiteX345" fmla="*/ 5529308 w 6448426"/>
              <a:gd name="connsiteY345" fmla="*/ 3552485 h 6717072"/>
              <a:gd name="connsiteX346" fmla="*/ 5539705 w 6448426"/>
              <a:gd name="connsiteY346" fmla="*/ 3495297 h 6717072"/>
              <a:gd name="connsiteX347" fmla="*/ 5544905 w 6448426"/>
              <a:gd name="connsiteY347" fmla="*/ 3588876 h 6717072"/>
              <a:gd name="connsiteX348" fmla="*/ 5560501 w 6448426"/>
              <a:gd name="connsiteY348" fmla="*/ 3630467 h 6717072"/>
              <a:gd name="connsiteX349" fmla="*/ 5565700 w 6448426"/>
              <a:gd name="connsiteY349" fmla="*/ 3682456 h 6717072"/>
              <a:gd name="connsiteX350" fmla="*/ 5555303 w 6448426"/>
              <a:gd name="connsiteY350" fmla="*/ 3770837 h 6717072"/>
              <a:gd name="connsiteX351" fmla="*/ 5550103 w 6448426"/>
              <a:gd name="connsiteY351" fmla="*/ 3765638 h 6717072"/>
              <a:gd name="connsiteX352" fmla="*/ 5550104 w 6448426"/>
              <a:gd name="connsiteY352" fmla="*/ 3770837 h 6717072"/>
              <a:gd name="connsiteX353" fmla="*/ 5544905 w 6448426"/>
              <a:gd name="connsiteY353" fmla="*/ 3791631 h 6717072"/>
              <a:gd name="connsiteX354" fmla="*/ 5544905 w 6448426"/>
              <a:gd name="connsiteY354" fmla="*/ 3796831 h 6717072"/>
              <a:gd name="connsiteX355" fmla="*/ 5539950 w 6448426"/>
              <a:gd name="connsiteY355" fmla="*/ 3796831 h 6717072"/>
              <a:gd name="connsiteX356" fmla="*/ 5540356 w 6448426"/>
              <a:gd name="connsiteY356" fmla="*/ 3788301 h 6717072"/>
              <a:gd name="connsiteX357" fmla="*/ 5534507 w 6448426"/>
              <a:gd name="connsiteY357" fmla="*/ 3765636 h 6717072"/>
              <a:gd name="connsiteX358" fmla="*/ 5539705 w 6448426"/>
              <a:gd name="connsiteY358" fmla="*/ 3760438 h 6717072"/>
              <a:gd name="connsiteX359" fmla="*/ 5539705 w 6448426"/>
              <a:gd name="connsiteY359" fmla="*/ 3755240 h 6717072"/>
              <a:gd name="connsiteX360" fmla="*/ 5544905 w 6448426"/>
              <a:gd name="connsiteY360" fmla="*/ 3750041 h 6717072"/>
              <a:gd name="connsiteX361" fmla="*/ 5544905 w 6448426"/>
              <a:gd name="connsiteY361" fmla="*/ 3744842 h 6717072"/>
              <a:gd name="connsiteX362" fmla="*/ 5539705 w 6448426"/>
              <a:gd name="connsiteY362" fmla="*/ 3744842 h 6717072"/>
              <a:gd name="connsiteX363" fmla="*/ 5534507 w 6448426"/>
              <a:gd name="connsiteY363" fmla="*/ 3703252 h 6717072"/>
              <a:gd name="connsiteX364" fmla="*/ 5539705 w 6448426"/>
              <a:gd name="connsiteY364" fmla="*/ 3703252 h 6717072"/>
              <a:gd name="connsiteX365" fmla="*/ 5539705 w 6448426"/>
              <a:gd name="connsiteY365" fmla="*/ 3692852 h 6717072"/>
              <a:gd name="connsiteX366" fmla="*/ 5539705 w 6448426"/>
              <a:gd name="connsiteY366" fmla="*/ 3687655 h 6717072"/>
              <a:gd name="connsiteX367" fmla="*/ 5544905 w 6448426"/>
              <a:gd name="connsiteY367" fmla="*/ 3635666 h 6717072"/>
              <a:gd name="connsiteX368" fmla="*/ 5539705 w 6448426"/>
              <a:gd name="connsiteY368" fmla="*/ 3635665 h 6717072"/>
              <a:gd name="connsiteX369" fmla="*/ 5544905 w 6448426"/>
              <a:gd name="connsiteY369" fmla="*/ 3630467 h 6717072"/>
              <a:gd name="connsiteX370" fmla="*/ 5539704 w 6448426"/>
              <a:gd name="connsiteY370" fmla="*/ 3625268 h 6717072"/>
              <a:gd name="connsiteX371" fmla="*/ 5539705 w 6448426"/>
              <a:gd name="connsiteY371" fmla="*/ 3594075 h 6717072"/>
              <a:gd name="connsiteX372" fmla="*/ 5534507 w 6448426"/>
              <a:gd name="connsiteY372" fmla="*/ 3578479 h 6717072"/>
              <a:gd name="connsiteX373" fmla="*/ 5539705 w 6448426"/>
              <a:gd name="connsiteY373" fmla="*/ 3573279 h 6717072"/>
              <a:gd name="connsiteX374" fmla="*/ 5529308 w 6448426"/>
              <a:gd name="connsiteY374" fmla="*/ 3568080 h 6717072"/>
              <a:gd name="connsiteX375" fmla="*/ 5534507 w 6448426"/>
              <a:gd name="connsiteY375" fmla="*/ 3568081 h 6717072"/>
              <a:gd name="connsiteX376" fmla="*/ 5534507 w 6448426"/>
              <a:gd name="connsiteY376" fmla="*/ 3562882 h 6717072"/>
              <a:gd name="connsiteX377" fmla="*/ 5534507 w 6448426"/>
              <a:gd name="connsiteY377" fmla="*/ 3557683 h 6717072"/>
              <a:gd name="connsiteX378" fmla="*/ 5534506 w 6448426"/>
              <a:gd name="connsiteY378" fmla="*/ 3552485 h 6717072"/>
              <a:gd name="connsiteX379" fmla="*/ 5534507 w 6448426"/>
              <a:gd name="connsiteY379" fmla="*/ 3547284 h 6717072"/>
              <a:gd name="connsiteX380" fmla="*/ 5539705 w 6448426"/>
              <a:gd name="connsiteY380" fmla="*/ 3536888 h 6717072"/>
              <a:gd name="connsiteX381" fmla="*/ 5534507 w 6448426"/>
              <a:gd name="connsiteY381" fmla="*/ 3526490 h 6717072"/>
              <a:gd name="connsiteX382" fmla="*/ 5539705 w 6448426"/>
              <a:gd name="connsiteY382" fmla="*/ 3495297 h 6717072"/>
              <a:gd name="connsiteX383" fmla="*/ 4986876 w 6448426"/>
              <a:gd name="connsiteY383" fmla="*/ 3393521 h 6717072"/>
              <a:gd name="connsiteX384" fmla="*/ 4975707 w 6448426"/>
              <a:gd name="connsiteY384" fmla="*/ 3419534 h 6717072"/>
              <a:gd name="connsiteX385" fmla="*/ 4909601 w 6448426"/>
              <a:gd name="connsiteY385" fmla="*/ 3949749 h 6717072"/>
              <a:gd name="connsiteX386" fmla="*/ 4906306 w 6448426"/>
              <a:gd name="connsiteY386" fmla="*/ 3970082 h 6717072"/>
              <a:gd name="connsiteX387" fmla="*/ 4888032 w 6448426"/>
              <a:gd name="connsiteY387" fmla="*/ 3980498 h 6717072"/>
              <a:gd name="connsiteX388" fmla="*/ 4879350 w 6448426"/>
              <a:gd name="connsiteY388" fmla="*/ 3961436 h 6717072"/>
              <a:gd name="connsiteX389" fmla="*/ 4902614 w 6448426"/>
              <a:gd name="connsiteY389" fmla="*/ 3857887 h 6717072"/>
              <a:gd name="connsiteX390" fmla="*/ 4908215 w 6448426"/>
              <a:gd name="connsiteY390" fmla="*/ 3818874 h 6717072"/>
              <a:gd name="connsiteX391" fmla="*/ 4863295 w 6448426"/>
              <a:gd name="connsiteY391" fmla="*/ 3985018 h 6717072"/>
              <a:gd name="connsiteX392" fmla="*/ 4461978 w 6448426"/>
              <a:gd name="connsiteY392" fmla="*/ 4704895 h 6717072"/>
              <a:gd name="connsiteX393" fmla="*/ 4420668 w 6448426"/>
              <a:gd name="connsiteY393" fmla="*/ 4750345 h 6717072"/>
              <a:gd name="connsiteX394" fmla="*/ 4418486 w 6448426"/>
              <a:gd name="connsiteY394" fmla="*/ 4753301 h 6717072"/>
              <a:gd name="connsiteX395" fmla="*/ 4400167 w 6448426"/>
              <a:gd name="connsiteY395" fmla="*/ 4785061 h 6717072"/>
              <a:gd name="connsiteX396" fmla="*/ 4325389 w 6448426"/>
              <a:gd name="connsiteY396" fmla="*/ 4862289 h 6717072"/>
              <a:gd name="connsiteX397" fmla="*/ 4211195 w 6448426"/>
              <a:gd name="connsiteY397" fmla="*/ 4989782 h 6717072"/>
              <a:gd name="connsiteX398" fmla="*/ 3779367 w 6448426"/>
              <a:gd name="connsiteY398" fmla="*/ 5341325 h 6717072"/>
              <a:gd name="connsiteX399" fmla="*/ 3964419 w 6448426"/>
              <a:gd name="connsiteY399" fmla="*/ 5225646 h 6717072"/>
              <a:gd name="connsiteX400" fmla="*/ 4134990 w 6448426"/>
              <a:gd name="connsiteY400" fmla="*/ 5105737 h 6717072"/>
              <a:gd name="connsiteX401" fmla="*/ 4301137 w 6448426"/>
              <a:gd name="connsiteY401" fmla="*/ 4950861 h 6717072"/>
              <a:gd name="connsiteX402" fmla="*/ 4394488 w 6448426"/>
              <a:gd name="connsiteY402" fmla="*/ 4858207 h 6717072"/>
              <a:gd name="connsiteX403" fmla="*/ 4401264 w 6448426"/>
              <a:gd name="connsiteY403" fmla="*/ 4848621 h 6717072"/>
              <a:gd name="connsiteX404" fmla="*/ 4405617 w 6448426"/>
              <a:gd name="connsiteY404" fmla="*/ 4848479 h 6717072"/>
              <a:gd name="connsiteX405" fmla="*/ 4451929 w 6448426"/>
              <a:gd name="connsiteY405" fmla="*/ 4796428 h 6717072"/>
              <a:gd name="connsiteX406" fmla="*/ 4413468 w 6448426"/>
              <a:gd name="connsiteY406" fmla="*/ 4849741 h 6717072"/>
              <a:gd name="connsiteX407" fmla="*/ 4420484 w 6448426"/>
              <a:gd name="connsiteY407" fmla="*/ 4858202 h 6717072"/>
              <a:gd name="connsiteX408" fmla="*/ 4418973 w 6448426"/>
              <a:gd name="connsiteY408" fmla="*/ 4871193 h 6717072"/>
              <a:gd name="connsiteX409" fmla="*/ 4383907 w 6448426"/>
              <a:gd name="connsiteY409" fmla="*/ 4920587 h 6717072"/>
              <a:gd name="connsiteX410" fmla="*/ 4260579 w 6448426"/>
              <a:gd name="connsiteY410" fmla="*/ 5042216 h 6717072"/>
              <a:gd name="connsiteX411" fmla="*/ 4204679 w 6448426"/>
              <a:gd name="connsiteY411" fmla="*/ 5091613 h 6717072"/>
              <a:gd name="connsiteX412" fmla="*/ 4203295 w 6448426"/>
              <a:gd name="connsiteY412" fmla="*/ 5093036 h 6717072"/>
              <a:gd name="connsiteX413" fmla="*/ 4199719 w 6448426"/>
              <a:gd name="connsiteY413" fmla="*/ 5095996 h 6717072"/>
              <a:gd name="connsiteX414" fmla="*/ 4195124 w 6448426"/>
              <a:gd name="connsiteY414" fmla="*/ 5100057 h 6717072"/>
              <a:gd name="connsiteX415" fmla="*/ 4193046 w 6448426"/>
              <a:gd name="connsiteY415" fmla="*/ 5101520 h 6717072"/>
              <a:gd name="connsiteX416" fmla="*/ 4129827 w 6448426"/>
              <a:gd name="connsiteY416" fmla="*/ 5153849 h 6717072"/>
              <a:gd name="connsiteX417" fmla="*/ 4133921 w 6448426"/>
              <a:gd name="connsiteY417" fmla="*/ 5155642 h 6717072"/>
              <a:gd name="connsiteX418" fmla="*/ 4144848 w 6448426"/>
              <a:gd name="connsiteY418" fmla="*/ 5155045 h 6717072"/>
              <a:gd name="connsiteX419" fmla="*/ 4149983 w 6448426"/>
              <a:gd name="connsiteY419" fmla="*/ 5154973 h 6717072"/>
              <a:gd name="connsiteX420" fmla="*/ 4241830 w 6448426"/>
              <a:gd name="connsiteY420" fmla="*/ 5088520 h 6717072"/>
              <a:gd name="connsiteX421" fmla="*/ 4432322 w 6448426"/>
              <a:gd name="connsiteY421" fmla="*/ 4913088 h 6717072"/>
              <a:gd name="connsiteX422" fmla="*/ 4453579 w 6448426"/>
              <a:gd name="connsiteY422" fmla="*/ 4891932 h 6717072"/>
              <a:gd name="connsiteX423" fmla="*/ 4468892 w 6448426"/>
              <a:gd name="connsiteY423" fmla="*/ 4875017 h 6717072"/>
              <a:gd name="connsiteX424" fmla="*/ 4472929 w 6448426"/>
              <a:gd name="connsiteY424" fmla="*/ 4873090 h 6717072"/>
              <a:gd name="connsiteX425" fmla="*/ 4656637 w 6448426"/>
              <a:gd name="connsiteY425" fmla="*/ 4650047 h 6717072"/>
              <a:gd name="connsiteX426" fmla="*/ 4818387 w 6448426"/>
              <a:gd name="connsiteY426" fmla="*/ 4385936 h 6717072"/>
              <a:gd name="connsiteX427" fmla="*/ 4880603 w 6448426"/>
              <a:gd name="connsiteY427" fmla="*/ 4244207 h 6717072"/>
              <a:gd name="connsiteX428" fmla="*/ 4928009 w 6448426"/>
              <a:gd name="connsiteY428" fmla="*/ 4088362 h 6717072"/>
              <a:gd name="connsiteX429" fmla="*/ 4966158 w 6448426"/>
              <a:gd name="connsiteY429" fmla="*/ 3917710 h 6717072"/>
              <a:gd name="connsiteX430" fmla="*/ 4965932 w 6448426"/>
              <a:gd name="connsiteY430" fmla="*/ 3829928 h 6717072"/>
              <a:gd name="connsiteX431" fmla="*/ 4965726 w 6448426"/>
              <a:gd name="connsiteY431" fmla="*/ 3765156 h 6717072"/>
              <a:gd name="connsiteX432" fmla="*/ 4994615 w 6448426"/>
              <a:gd name="connsiteY432" fmla="*/ 3415105 h 6717072"/>
              <a:gd name="connsiteX433" fmla="*/ 4986876 w 6448426"/>
              <a:gd name="connsiteY433" fmla="*/ 3393521 h 6717072"/>
              <a:gd name="connsiteX434" fmla="*/ 5487717 w 6448426"/>
              <a:gd name="connsiteY434" fmla="*/ 3126177 h 6717072"/>
              <a:gd name="connsiteX435" fmla="*/ 5492916 w 6448426"/>
              <a:gd name="connsiteY435" fmla="*/ 3141775 h 6717072"/>
              <a:gd name="connsiteX436" fmla="*/ 5492916 w 6448426"/>
              <a:gd name="connsiteY436" fmla="*/ 3146974 h 6717072"/>
              <a:gd name="connsiteX437" fmla="*/ 5492916 w 6448426"/>
              <a:gd name="connsiteY437" fmla="*/ 3152172 h 6717072"/>
              <a:gd name="connsiteX438" fmla="*/ 5492916 w 6448426"/>
              <a:gd name="connsiteY438" fmla="*/ 3157371 h 6717072"/>
              <a:gd name="connsiteX439" fmla="*/ 5487717 w 6448426"/>
              <a:gd name="connsiteY439" fmla="*/ 3146974 h 6717072"/>
              <a:gd name="connsiteX440" fmla="*/ 5487717 w 6448426"/>
              <a:gd name="connsiteY440" fmla="*/ 3126177 h 6717072"/>
              <a:gd name="connsiteX441" fmla="*/ 5238169 w 6448426"/>
              <a:gd name="connsiteY441" fmla="*/ 2091605 h 6717072"/>
              <a:gd name="connsiteX442" fmla="*/ 5240896 w 6448426"/>
              <a:gd name="connsiteY442" fmla="*/ 2096451 h 6717072"/>
              <a:gd name="connsiteX443" fmla="*/ 5238819 w 6448426"/>
              <a:gd name="connsiteY443" fmla="*/ 2096154 h 6717072"/>
              <a:gd name="connsiteX444" fmla="*/ 5238169 w 6448426"/>
              <a:gd name="connsiteY444" fmla="*/ 2091605 h 6717072"/>
              <a:gd name="connsiteX445" fmla="*/ 5197603 w 6448426"/>
              <a:gd name="connsiteY445" fmla="*/ 2041185 h 6717072"/>
              <a:gd name="connsiteX446" fmla="*/ 5205939 w 6448426"/>
              <a:gd name="connsiteY446" fmla="*/ 2056979 h 6717072"/>
              <a:gd name="connsiteX447" fmla="*/ 5201777 w 6448426"/>
              <a:gd name="connsiteY447" fmla="*/ 2044816 h 6717072"/>
              <a:gd name="connsiteX448" fmla="*/ 1644601 w 6448426"/>
              <a:gd name="connsiteY448" fmla="*/ 1968068 h 6717072"/>
              <a:gd name="connsiteX449" fmla="*/ 2440667 w 6448426"/>
              <a:gd name="connsiteY449" fmla="*/ 1968668 h 6717072"/>
              <a:gd name="connsiteX450" fmla="*/ 2131019 w 6448426"/>
              <a:gd name="connsiteY450" fmla="*/ 2147844 h 6717072"/>
              <a:gd name="connsiteX451" fmla="*/ 2028205 w 6448426"/>
              <a:gd name="connsiteY451" fmla="*/ 2195343 h 6717072"/>
              <a:gd name="connsiteX452" fmla="*/ 1954852 w 6448426"/>
              <a:gd name="connsiteY452" fmla="*/ 2236229 h 6717072"/>
              <a:gd name="connsiteX453" fmla="*/ 1897131 w 6448426"/>
              <a:gd name="connsiteY453" fmla="*/ 2254868 h 6717072"/>
              <a:gd name="connsiteX454" fmla="*/ 1792511 w 6448426"/>
              <a:gd name="connsiteY454" fmla="*/ 2260279 h 6717072"/>
              <a:gd name="connsiteX455" fmla="*/ 1713747 w 6448426"/>
              <a:gd name="connsiteY455" fmla="*/ 2285532 h 6717072"/>
              <a:gd name="connsiteX456" fmla="*/ 1660837 w 6448426"/>
              <a:gd name="connsiteY456" fmla="*/ 2318001 h 6717072"/>
              <a:gd name="connsiteX457" fmla="*/ 1639191 w 6448426"/>
              <a:gd name="connsiteY457" fmla="*/ 2319503 h 6717072"/>
              <a:gd name="connsiteX458" fmla="*/ 1638300 w 6448426"/>
              <a:gd name="connsiteY458" fmla="*/ 2318142 h 6717072"/>
              <a:gd name="connsiteX459" fmla="*/ 1638300 w 6448426"/>
              <a:gd name="connsiteY459" fmla="*/ 2275957 h 6717072"/>
              <a:gd name="connsiteX460" fmla="*/ 1643267 w 6448426"/>
              <a:gd name="connsiteY460" fmla="*/ 2262449 h 6717072"/>
              <a:gd name="connsiteX461" fmla="*/ 1642799 w 6448426"/>
              <a:gd name="connsiteY461" fmla="*/ 1973478 h 6717072"/>
              <a:gd name="connsiteX462" fmla="*/ 1644601 w 6448426"/>
              <a:gd name="connsiteY462" fmla="*/ 1968068 h 6717072"/>
              <a:gd name="connsiteX463" fmla="*/ 0 w 6448426"/>
              <a:gd name="connsiteY463" fmla="*/ 1967460 h 6717072"/>
              <a:gd name="connsiteX464" fmla="*/ 6174 w 6448426"/>
              <a:gd name="connsiteY464" fmla="*/ 1967466 h 6717072"/>
              <a:gd name="connsiteX465" fmla="*/ 45858 w 6448426"/>
              <a:gd name="connsiteY465" fmla="*/ 1981897 h 6717072"/>
              <a:gd name="connsiteX466" fmla="*/ 278543 w 6448426"/>
              <a:gd name="connsiteY466" fmla="*/ 2186324 h 6717072"/>
              <a:gd name="connsiteX467" fmla="*/ 312816 w 6448426"/>
              <a:gd name="connsiteY467" fmla="*/ 2210375 h 6717072"/>
              <a:gd name="connsiteX468" fmla="*/ 571958 w 6448426"/>
              <a:gd name="connsiteY468" fmla="*/ 2348063 h 6717072"/>
              <a:gd name="connsiteX469" fmla="*/ 694614 w 6448426"/>
              <a:gd name="connsiteY469" fmla="*/ 2436448 h 6717072"/>
              <a:gd name="connsiteX470" fmla="*/ 734899 w 6448426"/>
              <a:gd name="connsiteY470" fmla="*/ 2458694 h 6717072"/>
              <a:gd name="connsiteX471" fmla="*/ 921289 w 6448426"/>
              <a:gd name="connsiteY471" fmla="*/ 2530846 h 6717072"/>
              <a:gd name="connsiteX472" fmla="*/ 945940 w 6448426"/>
              <a:gd name="connsiteY472" fmla="*/ 2556097 h 6717072"/>
              <a:gd name="connsiteX473" fmla="*/ 978408 w 6448426"/>
              <a:gd name="connsiteY473" fmla="*/ 2646287 h 6717072"/>
              <a:gd name="connsiteX474" fmla="*/ 1033724 w 6448426"/>
              <a:gd name="connsiteY474" fmla="*/ 2819449 h 6717072"/>
              <a:gd name="connsiteX475" fmla="*/ 1090243 w 6448426"/>
              <a:gd name="connsiteY475" fmla="*/ 3087009 h 6717072"/>
              <a:gd name="connsiteX476" fmla="*/ 1082426 w 6448426"/>
              <a:gd name="connsiteY476" fmla="*/ 3244537 h 6717072"/>
              <a:gd name="connsiteX477" fmla="*/ 1034325 w 6448426"/>
              <a:gd name="connsiteY477" fmla="*/ 3460389 h 6717072"/>
              <a:gd name="connsiteX478" fmla="*/ 1015686 w 6448426"/>
              <a:gd name="connsiteY478" fmla="*/ 3524124 h 6717072"/>
              <a:gd name="connsiteX479" fmla="*/ 986225 w 6448426"/>
              <a:gd name="connsiteY479" fmla="*/ 3794088 h 6717072"/>
              <a:gd name="connsiteX480" fmla="*/ 1090844 w 6448426"/>
              <a:gd name="connsiteY480" fmla="*/ 4314177 h 6717072"/>
              <a:gd name="connsiteX481" fmla="*/ 1134735 w 6448426"/>
              <a:gd name="connsiteY481" fmla="*/ 4737463 h 6717072"/>
              <a:gd name="connsiteX482" fmla="*/ 1156381 w 6448426"/>
              <a:gd name="connsiteY482" fmla="*/ 4964136 h 6717072"/>
              <a:gd name="connsiteX483" fmla="*/ 1181100 w 6448426"/>
              <a:gd name="connsiteY483" fmla="*/ 5083722 h 6717072"/>
              <a:gd name="connsiteX484" fmla="*/ 1181100 w 6448426"/>
              <a:gd name="connsiteY484" fmla="*/ 5591849 h 6717072"/>
              <a:gd name="connsiteX485" fmla="*/ 1114293 w 6448426"/>
              <a:gd name="connsiteY485" fmla="*/ 5591849 h 6717072"/>
              <a:gd name="connsiteX486" fmla="*/ 1116096 w 6448426"/>
              <a:gd name="connsiteY486" fmla="*/ 5955009 h 6717072"/>
              <a:gd name="connsiteX487" fmla="*/ 1149166 w 6448426"/>
              <a:gd name="connsiteY487" fmla="*/ 6031370 h 6717072"/>
              <a:gd name="connsiteX488" fmla="*/ 1165926 w 6448426"/>
              <a:gd name="connsiteY488" fmla="*/ 6035729 h 6717072"/>
              <a:gd name="connsiteX489" fmla="*/ 1181100 w 6448426"/>
              <a:gd name="connsiteY489" fmla="*/ 6035632 h 6717072"/>
              <a:gd name="connsiteX490" fmla="*/ 1181100 w 6448426"/>
              <a:gd name="connsiteY490" fmla="*/ 6099366 h 6717072"/>
              <a:gd name="connsiteX491" fmla="*/ 1121570 w 6448426"/>
              <a:gd name="connsiteY491" fmla="*/ 6064956 h 6717072"/>
              <a:gd name="connsiteX492" fmla="*/ 923088 w 6448426"/>
              <a:gd name="connsiteY492" fmla="*/ 5928363 h 6717072"/>
              <a:gd name="connsiteX493" fmla="*/ 938684 w 6448426"/>
              <a:gd name="connsiteY493" fmla="*/ 5928363 h 6717072"/>
              <a:gd name="connsiteX494" fmla="*/ 860701 w 6448426"/>
              <a:gd name="connsiteY494" fmla="*/ 5876374 h 6717072"/>
              <a:gd name="connsiteX495" fmla="*/ 860701 w 6448426"/>
              <a:gd name="connsiteY495" fmla="*/ 5881574 h 6717072"/>
              <a:gd name="connsiteX496" fmla="*/ 772320 w 6448426"/>
              <a:gd name="connsiteY496" fmla="*/ 5808789 h 6717072"/>
              <a:gd name="connsiteX497" fmla="*/ 720330 w 6448426"/>
              <a:gd name="connsiteY497" fmla="*/ 5761999 h 6717072"/>
              <a:gd name="connsiteX498" fmla="*/ 715131 w 6448426"/>
              <a:gd name="connsiteY498" fmla="*/ 5756801 h 6717072"/>
              <a:gd name="connsiteX499" fmla="*/ 709933 w 6448426"/>
              <a:gd name="connsiteY499" fmla="*/ 5756801 h 6717072"/>
              <a:gd name="connsiteX500" fmla="*/ 704734 w 6448426"/>
              <a:gd name="connsiteY500" fmla="*/ 5746403 h 6717072"/>
              <a:gd name="connsiteX501" fmla="*/ 678739 w 6448426"/>
              <a:gd name="connsiteY501" fmla="*/ 5725608 h 6717072"/>
              <a:gd name="connsiteX502" fmla="*/ 605956 w 6448426"/>
              <a:gd name="connsiteY502" fmla="*/ 5658022 h 6717072"/>
              <a:gd name="connsiteX503" fmla="*/ 574763 w 6448426"/>
              <a:gd name="connsiteY503" fmla="*/ 5626829 h 6717072"/>
              <a:gd name="connsiteX504" fmla="*/ 512376 w 6448426"/>
              <a:gd name="connsiteY504" fmla="*/ 5559244 h 6717072"/>
              <a:gd name="connsiteX505" fmla="*/ 517574 w 6448426"/>
              <a:gd name="connsiteY505" fmla="*/ 5559244 h 6717072"/>
              <a:gd name="connsiteX506" fmla="*/ 501977 w 6448426"/>
              <a:gd name="connsiteY506" fmla="*/ 5548847 h 6717072"/>
              <a:gd name="connsiteX507" fmla="*/ 256329 w 6448426"/>
              <a:gd name="connsiteY507" fmla="*/ 5244714 h 6717072"/>
              <a:gd name="connsiteX508" fmla="*/ 239536 w 6448426"/>
              <a:gd name="connsiteY508" fmla="*/ 5219298 h 6717072"/>
              <a:gd name="connsiteX509" fmla="*/ 166654 w 6448426"/>
              <a:gd name="connsiteY509" fmla="*/ 5123852 h 6717072"/>
              <a:gd name="connsiteX510" fmla="*/ 174446 w 6448426"/>
              <a:gd name="connsiteY510" fmla="*/ 5138137 h 6717072"/>
              <a:gd name="connsiteX511" fmla="*/ 154370 w 6448426"/>
              <a:gd name="connsiteY511" fmla="*/ 5107764 h 6717072"/>
              <a:gd name="connsiteX512" fmla="*/ 146616 w 6448426"/>
              <a:gd name="connsiteY512" fmla="*/ 5097611 h 6717072"/>
              <a:gd name="connsiteX513" fmla="*/ 127657 w 6448426"/>
              <a:gd name="connsiteY513" fmla="*/ 5080949 h 6717072"/>
              <a:gd name="connsiteX514" fmla="*/ 169248 w 6448426"/>
              <a:gd name="connsiteY514" fmla="*/ 5158932 h 6717072"/>
              <a:gd name="connsiteX515" fmla="*/ 216038 w 6448426"/>
              <a:gd name="connsiteY515" fmla="*/ 5205722 h 6717072"/>
              <a:gd name="connsiteX516" fmla="*/ 179645 w 6448426"/>
              <a:gd name="connsiteY516" fmla="*/ 5143336 h 6717072"/>
              <a:gd name="connsiteX517" fmla="*/ 283624 w 6448426"/>
              <a:gd name="connsiteY517" fmla="*/ 5304500 h 6717072"/>
              <a:gd name="connsiteX518" fmla="*/ 346010 w 6448426"/>
              <a:gd name="connsiteY518" fmla="*/ 5392881 h 6717072"/>
              <a:gd name="connsiteX519" fmla="*/ 387601 w 6448426"/>
              <a:gd name="connsiteY519" fmla="*/ 5455267 h 6717072"/>
              <a:gd name="connsiteX520" fmla="*/ 418794 w 6448426"/>
              <a:gd name="connsiteY520" fmla="*/ 5481262 h 6717072"/>
              <a:gd name="connsiteX521" fmla="*/ 1140345 w 6448426"/>
              <a:gd name="connsiteY521" fmla="*/ 6117151 h 6717072"/>
              <a:gd name="connsiteX522" fmla="*/ 1181100 w 6448426"/>
              <a:gd name="connsiteY522" fmla="*/ 6141354 h 6717072"/>
              <a:gd name="connsiteX523" fmla="*/ 1181100 w 6448426"/>
              <a:gd name="connsiteY523" fmla="*/ 6339857 h 6717072"/>
              <a:gd name="connsiteX524" fmla="*/ 1033363 w 6448426"/>
              <a:gd name="connsiteY524" fmla="*/ 6258932 h 6717072"/>
              <a:gd name="connsiteX525" fmla="*/ 596232 w 6448426"/>
              <a:gd name="connsiteY525" fmla="*/ 5918661 h 6717072"/>
              <a:gd name="connsiteX526" fmla="*/ 255160 w 6448426"/>
              <a:gd name="connsiteY526" fmla="*/ 5599200 h 6717072"/>
              <a:gd name="connsiteX527" fmla="*/ 233574 w 6448426"/>
              <a:gd name="connsiteY527" fmla="*/ 5573298 h 6717072"/>
              <a:gd name="connsiteX528" fmla="*/ 240048 w 6448426"/>
              <a:gd name="connsiteY528" fmla="*/ 5532286 h 6717072"/>
              <a:gd name="connsiteX529" fmla="*/ 270272 w 6448426"/>
              <a:gd name="connsiteY529" fmla="*/ 5545237 h 6717072"/>
              <a:gd name="connsiteX530" fmla="*/ 442965 w 6448426"/>
              <a:gd name="connsiteY530" fmla="*/ 5720078 h 6717072"/>
              <a:gd name="connsiteX531" fmla="*/ 479664 w 6448426"/>
              <a:gd name="connsiteY531" fmla="*/ 5741662 h 6717072"/>
              <a:gd name="connsiteX532" fmla="*/ 488296 w 6448426"/>
              <a:gd name="connsiteY532" fmla="*/ 5741662 h 6717072"/>
              <a:gd name="connsiteX533" fmla="*/ 483980 w 6448426"/>
              <a:gd name="connsiteY533" fmla="*/ 5735186 h 6717072"/>
              <a:gd name="connsiteX534" fmla="*/ 177448 w 6448426"/>
              <a:gd name="connsiteY534" fmla="*/ 5396299 h 6717072"/>
              <a:gd name="connsiteX535" fmla="*/ 86783 w 6448426"/>
              <a:gd name="connsiteY535" fmla="*/ 5286215 h 6717072"/>
              <a:gd name="connsiteX536" fmla="*/ 54404 w 6448426"/>
              <a:gd name="connsiteY536" fmla="*/ 5264630 h 6717072"/>
              <a:gd name="connsiteX537" fmla="*/ 153703 w 6448426"/>
              <a:gd name="connsiteY537" fmla="*/ 5476164 h 6717072"/>
              <a:gd name="connsiteX538" fmla="*/ 0 w 6448426"/>
              <a:gd name="connsiteY538" fmla="*/ 5284735 h 6717072"/>
              <a:gd name="connsiteX539" fmla="*/ 1126318 w 6448426"/>
              <a:gd name="connsiteY539" fmla="*/ 1966866 h 6717072"/>
              <a:gd name="connsiteX540" fmla="*/ 1104071 w 6448426"/>
              <a:gd name="connsiteY540" fmla="*/ 2064269 h 6717072"/>
              <a:gd name="connsiteX541" fmla="*/ 1066191 w 6448426"/>
              <a:gd name="connsiteY541" fmla="*/ 2185723 h 6717072"/>
              <a:gd name="connsiteX542" fmla="*/ 1053566 w 6448426"/>
              <a:gd name="connsiteY542" fmla="*/ 2238633 h 6717072"/>
              <a:gd name="connsiteX543" fmla="*/ 1052964 w 6448426"/>
              <a:gd name="connsiteY543" fmla="*/ 2308981 h 6717072"/>
              <a:gd name="connsiteX544" fmla="*/ 1036730 w 6448426"/>
              <a:gd name="connsiteY544" fmla="*/ 2305975 h 6717072"/>
              <a:gd name="connsiteX545" fmla="*/ 838916 w 6448426"/>
              <a:gd name="connsiteY545" fmla="*/ 2249456 h 6717072"/>
              <a:gd name="connsiteX546" fmla="*/ 767367 w 6448426"/>
              <a:gd name="connsiteY546" fmla="*/ 2225406 h 6717072"/>
              <a:gd name="connsiteX547" fmla="*/ 599015 w 6448426"/>
              <a:gd name="connsiteY547" fmla="*/ 2162876 h 6717072"/>
              <a:gd name="connsiteX548" fmla="*/ 482370 w 6448426"/>
              <a:gd name="connsiteY548" fmla="*/ 2109363 h 6717072"/>
              <a:gd name="connsiteX549" fmla="*/ 463130 w 6448426"/>
              <a:gd name="connsiteY549" fmla="*/ 2094332 h 6717072"/>
              <a:gd name="connsiteX550" fmla="*/ 325442 w 6448426"/>
              <a:gd name="connsiteY550" fmla="*/ 1971676 h 6717072"/>
              <a:gd name="connsiteX551" fmla="*/ 329050 w 6448426"/>
              <a:gd name="connsiteY551" fmla="*/ 1967466 h 6717072"/>
              <a:gd name="connsiteX552" fmla="*/ 1126318 w 6448426"/>
              <a:gd name="connsiteY552" fmla="*/ 1966866 h 6717072"/>
              <a:gd name="connsiteX553" fmla="*/ 5196579 w 6448426"/>
              <a:gd name="connsiteY553" fmla="*/ 1820147 h 6717072"/>
              <a:gd name="connsiteX554" fmla="*/ 5201777 w 6448426"/>
              <a:gd name="connsiteY554" fmla="*/ 1826464 h 6717072"/>
              <a:gd name="connsiteX555" fmla="*/ 5196579 w 6448426"/>
              <a:gd name="connsiteY555" fmla="*/ 1821264 h 6717072"/>
              <a:gd name="connsiteX556" fmla="*/ 6103108 w 6448426"/>
              <a:gd name="connsiteY556" fmla="*/ 1760350 h 6717072"/>
              <a:gd name="connsiteX557" fmla="*/ 6104681 w 6448426"/>
              <a:gd name="connsiteY557" fmla="*/ 1774423 h 6717072"/>
              <a:gd name="connsiteX558" fmla="*/ 6103108 w 6448426"/>
              <a:gd name="connsiteY558" fmla="*/ 1760350 h 6717072"/>
              <a:gd name="connsiteX559" fmla="*/ 4728678 w 6448426"/>
              <a:gd name="connsiteY559" fmla="*/ 1353366 h 6717072"/>
              <a:gd name="connsiteX560" fmla="*/ 4733877 w 6448426"/>
              <a:gd name="connsiteY560" fmla="*/ 1353367 h 6717072"/>
              <a:gd name="connsiteX561" fmla="*/ 4733877 w 6448426"/>
              <a:gd name="connsiteY561" fmla="*/ 1358565 h 6717072"/>
              <a:gd name="connsiteX562" fmla="*/ 4728678 w 6448426"/>
              <a:gd name="connsiteY562" fmla="*/ 1353366 h 6717072"/>
              <a:gd name="connsiteX563" fmla="*/ 4733877 w 6448426"/>
              <a:gd name="connsiteY563" fmla="*/ 1327372 h 6717072"/>
              <a:gd name="connsiteX564" fmla="*/ 4739077 w 6448426"/>
              <a:gd name="connsiteY564" fmla="*/ 1332573 h 6717072"/>
              <a:gd name="connsiteX565" fmla="*/ 4733877 w 6448426"/>
              <a:gd name="connsiteY565" fmla="*/ 1332572 h 6717072"/>
              <a:gd name="connsiteX566" fmla="*/ 4733877 w 6448426"/>
              <a:gd name="connsiteY566" fmla="*/ 1327372 h 6717072"/>
              <a:gd name="connsiteX567" fmla="*/ 4589881 w 6448426"/>
              <a:gd name="connsiteY567" fmla="*/ 1246867 h 6717072"/>
              <a:gd name="connsiteX568" fmla="*/ 4738303 w 6448426"/>
              <a:gd name="connsiteY568" fmla="*/ 1394900 h 6717072"/>
              <a:gd name="connsiteX569" fmla="*/ 4957178 w 6448426"/>
              <a:gd name="connsiteY569" fmla="*/ 1651450 h 6717072"/>
              <a:gd name="connsiteX570" fmla="*/ 5145630 w 6448426"/>
              <a:gd name="connsiteY570" fmla="*/ 1942715 h 6717072"/>
              <a:gd name="connsiteX571" fmla="*/ 5185865 w 6448426"/>
              <a:gd name="connsiteY571" fmla="*/ 2018945 h 6717072"/>
              <a:gd name="connsiteX572" fmla="*/ 5192679 w 6448426"/>
              <a:gd name="connsiteY572" fmla="*/ 2026376 h 6717072"/>
              <a:gd name="connsiteX573" fmla="*/ 5227773 w 6448426"/>
              <a:gd name="connsiteY573" fmla="*/ 2081208 h 6717072"/>
              <a:gd name="connsiteX574" fmla="*/ 5227772 w 6448426"/>
              <a:gd name="connsiteY574" fmla="*/ 2086406 h 6717072"/>
              <a:gd name="connsiteX575" fmla="*/ 5227772 w 6448426"/>
              <a:gd name="connsiteY575" fmla="*/ 2091604 h 6717072"/>
              <a:gd name="connsiteX576" fmla="*/ 5232971 w 6448426"/>
              <a:gd name="connsiteY576" fmla="*/ 2091605 h 6717072"/>
              <a:gd name="connsiteX577" fmla="*/ 5243369 w 6448426"/>
              <a:gd name="connsiteY577" fmla="*/ 2117598 h 6717072"/>
              <a:gd name="connsiteX578" fmla="*/ 5243369 w 6448426"/>
              <a:gd name="connsiteY578" fmla="*/ 2122798 h 6717072"/>
              <a:gd name="connsiteX579" fmla="*/ 5248568 w 6448426"/>
              <a:gd name="connsiteY579" fmla="*/ 2127997 h 6717072"/>
              <a:gd name="connsiteX580" fmla="*/ 5248568 w 6448426"/>
              <a:gd name="connsiteY580" fmla="*/ 2122797 h 6717072"/>
              <a:gd name="connsiteX581" fmla="*/ 5284961 w 6448426"/>
              <a:gd name="connsiteY581" fmla="*/ 2179985 h 6717072"/>
              <a:gd name="connsiteX582" fmla="*/ 5279761 w 6448426"/>
              <a:gd name="connsiteY582" fmla="*/ 2179986 h 6717072"/>
              <a:gd name="connsiteX583" fmla="*/ 5279761 w 6448426"/>
              <a:gd name="connsiteY583" fmla="*/ 2185184 h 6717072"/>
              <a:gd name="connsiteX584" fmla="*/ 5284960 w 6448426"/>
              <a:gd name="connsiteY584" fmla="*/ 2190383 h 6717072"/>
              <a:gd name="connsiteX585" fmla="*/ 5290159 w 6448426"/>
              <a:gd name="connsiteY585" fmla="*/ 2190383 h 6717072"/>
              <a:gd name="connsiteX586" fmla="*/ 5290160 w 6448426"/>
              <a:gd name="connsiteY586" fmla="*/ 2195583 h 6717072"/>
              <a:gd name="connsiteX587" fmla="*/ 5300557 w 6448426"/>
              <a:gd name="connsiteY587" fmla="*/ 2226775 h 6717072"/>
              <a:gd name="connsiteX588" fmla="*/ 5310955 w 6448426"/>
              <a:gd name="connsiteY588" fmla="*/ 2231973 h 6717072"/>
              <a:gd name="connsiteX589" fmla="*/ 5316153 w 6448426"/>
              <a:gd name="connsiteY589" fmla="*/ 2242372 h 6717072"/>
              <a:gd name="connsiteX590" fmla="*/ 5310955 w 6448426"/>
              <a:gd name="connsiteY590" fmla="*/ 2247570 h 6717072"/>
              <a:gd name="connsiteX591" fmla="*/ 5316153 w 6448426"/>
              <a:gd name="connsiteY591" fmla="*/ 2252769 h 6717072"/>
              <a:gd name="connsiteX592" fmla="*/ 5321352 w 6448426"/>
              <a:gd name="connsiteY592" fmla="*/ 2257968 h 6717072"/>
              <a:gd name="connsiteX593" fmla="*/ 5347347 w 6448426"/>
              <a:gd name="connsiteY593" fmla="*/ 2304757 h 6717072"/>
              <a:gd name="connsiteX594" fmla="*/ 5342148 w 6448426"/>
              <a:gd name="connsiteY594" fmla="*/ 2283962 h 6717072"/>
              <a:gd name="connsiteX595" fmla="*/ 5326551 w 6448426"/>
              <a:gd name="connsiteY595" fmla="*/ 2263167 h 6717072"/>
              <a:gd name="connsiteX596" fmla="*/ 5326551 w 6448426"/>
              <a:gd name="connsiteY596" fmla="*/ 2257967 h 6717072"/>
              <a:gd name="connsiteX597" fmla="*/ 5326551 w 6448426"/>
              <a:gd name="connsiteY597" fmla="*/ 2252769 h 6717072"/>
              <a:gd name="connsiteX598" fmla="*/ 5321352 w 6448426"/>
              <a:gd name="connsiteY598" fmla="*/ 2242372 h 6717072"/>
              <a:gd name="connsiteX599" fmla="*/ 5295357 w 6448426"/>
              <a:gd name="connsiteY599" fmla="*/ 2200781 h 6717072"/>
              <a:gd name="connsiteX600" fmla="*/ 5295357 w 6448426"/>
              <a:gd name="connsiteY600" fmla="*/ 2190383 h 6717072"/>
              <a:gd name="connsiteX601" fmla="*/ 5295357 w 6448426"/>
              <a:gd name="connsiteY601" fmla="*/ 2185183 h 6717072"/>
              <a:gd name="connsiteX602" fmla="*/ 5295357 w 6448426"/>
              <a:gd name="connsiteY602" fmla="*/ 2174785 h 6717072"/>
              <a:gd name="connsiteX603" fmla="*/ 5290160 w 6448426"/>
              <a:gd name="connsiteY603" fmla="*/ 2174787 h 6717072"/>
              <a:gd name="connsiteX604" fmla="*/ 5284960 w 6448426"/>
              <a:gd name="connsiteY604" fmla="*/ 2174787 h 6717072"/>
              <a:gd name="connsiteX605" fmla="*/ 5269364 w 6448426"/>
              <a:gd name="connsiteY605" fmla="*/ 2153990 h 6717072"/>
              <a:gd name="connsiteX606" fmla="*/ 5253767 w 6448426"/>
              <a:gd name="connsiteY606" fmla="*/ 2122798 h 6717072"/>
              <a:gd name="connsiteX607" fmla="*/ 5253767 w 6448426"/>
              <a:gd name="connsiteY607" fmla="*/ 2117599 h 6717072"/>
              <a:gd name="connsiteX608" fmla="*/ 5253767 w 6448426"/>
              <a:gd name="connsiteY608" fmla="*/ 2112401 h 6717072"/>
              <a:gd name="connsiteX609" fmla="*/ 5244019 w 6448426"/>
              <a:gd name="connsiteY609" fmla="*/ 2102002 h 6717072"/>
              <a:gd name="connsiteX610" fmla="*/ 5240896 w 6448426"/>
              <a:gd name="connsiteY610" fmla="*/ 2096451 h 6717072"/>
              <a:gd name="connsiteX611" fmla="*/ 5243369 w 6448426"/>
              <a:gd name="connsiteY611" fmla="*/ 2096804 h 6717072"/>
              <a:gd name="connsiteX612" fmla="*/ 5243369 w 6448426"/>
              <a:gd name="connsiteY612" fmla="*/ 2091605 h 6717072"/>
              <a:gd name="connsiteX613" fmla="*/ 5238169 w 6448426"/>
              <a:gd name="connsiteY613" fmla="*/ 2086406 h 6717072"/>
              <a:gd name="connsiteX614" fmla="*/ 5232971 w 6448426"/>
              <a:gd name="connsiteY614" fmla="*/ 2081207 h 6717072"/>
              <a:gd name="connsiteX615" fmla="*/ 5227772 w 6448426"/>
              <a:gd name="connsiteY615" fmla="*/ 2065611 h 6717072"/>
              <a:gd name="connsiteX616" fmla="*/ 5217375 w 6448426"/>
              <a:gd name="connsiteY616" fmla="*/ 2055212 h 6717072"/>
              <a:gd name="connsiteX617" fmla="*/ 5227772 w 6448426"/>
              <a:gd name="connsiteY617" fmla="*/ 2060411 h 6717072"/>
              <a:gd name="connsiteX618" fmla="*/ 5212177 w 6448426"/>
              <a:gd name="connsiteY618" fmla="*/ 2044816 h 6717072"/>
              <a:gd name="connsiteX619" fmla="*/ 5196579 w 6448426"/>
              <a:gd name="connsiteY619" fmla="*/ 2018821 h 6717072"/>
              <a:gd name="connsiteX620" fmla="*/ 5212176 w 6448426"/>
              <a:gd name="connsiteY620" fmla="*/ 2018821 h 6717072"/>
              <a:gd name="connsiteX621" fmla="*/ 5191380 w 6448426"/>
              <a:gd name="connsiteY621" fmla="*/ 1998026 h 6717072"/>
              <a:gd name="connsiteX622" fmla="*/ 5196579 w 6448426"/>
              <a:gd name="connsiteY622" fmla="*/ 1998026 h 6717072"/>
              <a:gd name="connsiteX623" fmla="*/ 5196579 w 6448426"/>
              <a:gd name="connsiteY623" fmla="*/ 1992827 h 6717072"/>
              <a:gd name="connsiteX624" fmla="*/ 5191380 w 6448426"/>
              <a:gd name="connsiteY624" fmla="*/ 1987628 h 6717072"/>
              <a:gd name="connsiteX625" fmla="*/ 5175784 w 6448426"/>
              <a:gd name="connsiteY625" fmla="*/ 1972031 h 6717072"/>
              <a:gd name="connsiteX626" fmla="*/ 5170584 w 6448426"/>
              <a:gd name="connsiteY626" fmla="*/ 1961634 h 6717072"/>
              <a:gd name="connsiteX627" fmla="*/ 5165385 w 6448426"/>
              <a:gd name="connsiteY627" fmla="*/ 1956436 h 6717072"/>
              <a:gd name="connsiteX628" fmla="*/ 5165385 w 6448426"/>
              <a:gd name="connsiteY628" fmla="*/ 1961634 h 6717072"/>
              <a:gd name="connsiteX629" fmla="*/ 5165385 w 6448426"/>
              <a:gd name="connsiteY629" fmla="*/ 1966832 h 6717072"/>
              <a:gd name="connsiteX630" fmla="*/ 5139392 w 6448426"/>
              <a:gd name="connsiteY630" fmla="*/ 1925242 h 6717072"/>
              <a:gd name="connsiteX631" fmla="*/ 5154988 w 6448426"/>
              <a:gd name="connsiteY631" fmla="*/ 1930441 h 6717072"/>
              <a:gd name="connsiteX632" fmla="*/ 5123794 w 6448426"/>
              <a:gd name="connsiteY632" fmla="*/ 1899247 h 6717072"/>
              <a:gd name="connsiteX633" fmla="*/ 5097800 w 6448426"/>
              <a:gd name="connsiteY633" fmla="*/ 1857656 h 6717072"/>
              <a:gd name="connsiteX634" fmla="*/ 5102999 w 6448426"/>
              <a:gd name="connsiteY634" fmla="*/ 1862856 h 6717072"/>
              <a:gd name="connsiteX635" fmla="*/ 5108197 w 6448426"/>
              <a:gd name="connsiteY635" fmla="*/ 1862856 h 6717072"/>
              <a:gd name="connsiteX636" fmla="*/ 5113398 w 6448426"/>
              <a:gd name="connsiteY636" fmla="*/ 1862856 h 6717072"/>
              <a:gd name="connsiteX637" fmla="*/ 5108198 w 6448426"/>
              <a:gd name="connsiteY637" fmla="*/ 1852457 h 6717072"/>
              <a:gd name="connsiteX638" fmla="*/ 5113396 w 6448426"/>
              <a:gd name="connsiteY638" fmla="*/ 1852457 h 6717072"/>
              <a:gd name="connsiteX639" fmla="*/ 5118597 w 6448426"/>
              <a:gd name="connsiteY639" fmla="*/ 1857656 h 6717072"/>
              <a:gd name="connsiteX640" fmla="*/ 5118596 w 6448426"/>
              <a:gd name="connsiteY640" fmla="*/ 1862856 h 6717072"/>
              <a:gd name="connsiteX641" fmla="*/ 5123794 w 6448426"/>
              <a:gd name="connsiteY641" fmla="*/ 1868054 h 6717072"/>
              <a:gd name="connsiteX642" fmla="*/ 5128993 w 6448426"/>
              <a:gd name="connsiteY642" fmla="*/ 1873253 h 6717072"/>
              <a:gd name="connsiteX643" fmla="*/ 5232971 w 6448426"/>
              <a:gd name="connsiteY643" fmla="*/ 2039616 h 6717072"/>
              <a:gd name="connsiteX644" fmla="*/ 5232971 w 6448426"/>
              <a:gd name="connsiteY644" fmla="*/ 2044816 h 6717072"/>
              <a:gd name="connsiteX645" fmla="*/ 5238169 w 6448426"/>
              <a:gd name="connsiteY645" fmla="*/ 2050013 h 6717072"/>
              <a:gd name="connsiteX646" fmla="*/ 5258965 w 6448426"/>
              <a:gd name="connsiteY646" fmla="*/ 2081208 h 6717072"/>
              <a:gd name="connsiteX647" fmla="*/ 5264164 w 6448426"/>
              <a:gd name="connsiteY647" fmla="*/ 2096804 h 6717072"/>
              <a:gd name="connsiteX648" fmla="*/ 5269364 w 6448426"/>
              <a:gd name="connsiteY648" fmla="*/ 2102002 h 6717072"/>
              <a:gd name="connsiteX649" fmla="*/ 5295357 w 6448426"/>
              <a:gd name="connsiteY649" fmla="*/ 2138394 h 6717072"/>
              <a:gd name="connsiteX650" fmla="*/ 5300557 w 6448426"/>
              <a:gd name="connsiteY650" fmla="*/ 2143594 h 6717072"/>
              <a:gd name="connsiteX651" fmla="*/ 5300557 w 6448426"/>
              <a:gd name="connsiteY651" fmla="*/ 2159190 h 6717072"/>
              <a:gd name="connsiteX652" fmla="*/ 5326551 w 6448426"/>
              <a:gd name="connsiteY652" fmla="*/ 2195581 h 6717072"/>
              <a:gd name="connsiteX653" fmla="*/ 5331750 w 6448426"/>
              <a:gd name="connsiteY653" fmla="*/ 2200781 h 6717072"/>
              <a:gd name="connsiteX654" fmla="*/ 5331750 w 6448426"/>
              <a:gd name="connsiteY654" fmla="*/ 2205980 h 6717072"/>
              <a:gd name="connsiteX655" fmla="*/ 5399336 w 6448426"/>
              <a:gd name="connsiteY655" fmla="*/ 2351549 h 6717072"/>
              <a:gd name="connsiteX656" fmla="*/ 5409733 w 6448426"/>
              <a:gd name="connsiteY656" fmla="*/ 2367145 h 6717072"/>
              <a:gd name="connsiteX657" fmla="*/ 5409734 w 6448426"/>
              <a:gd name="connsiteY657" fmla="*/ 2382741 h 6717072"/>
              <a:gd name="connsiteX658" fmla="*/ 5420132 w 6448426"/>
              <a:gd name="connsiteY658" fmla="*/ 2382741 h 6717072"/>
              <a:gd name="connsiteX659" fmla="*/ 5425330 w 6448426"/>
              <a:gd name="connsiteY659" fmla="*/ 2393139 h 6717072"/>
              <a:gd name="connsiteX660" fmla="*/ 5451326 w 6448426"/>
              <a:gd name="connsiteY660" fmla="*/ 2465923 h 6717072"/>
              <a:gd name="connsiteX661" fmla="*/ 5451325 w 6448426"/>
              <a:gd name="connsiteY661" fmla="*/ 2471121 h 6717072"/>
              <a:gd name="connsiteX662" fmla="*/ 5451325 w 6448426"/>
              <a:gd name="connsiteY662" fmla="*/ 2481519 h 6717072"/>
              <a:gd name="connsiteX663" fmla="*/ 5456524 w 6448426"/>
              <a:gd name="connsiteY663" fmla="*/ 2481519 h 6717072"/>
              <a:gd name="connsiteX664" fmla="*/ 5492916 w 6448426"/>
              <a:gd name="connsiteY664" fmla="*/ 2559502 h 6717072"/>
              <a:gd name="connsiteX665" fmla="*/ 5534507 w 6448426"/>
              <a:gd name="connsiteY665" fmla="*/ 2663479 h 6717072"/>
              <a:gd name="connsiteX666" fmla="*/ 5555303 w 6448426"/>
              <a:gd name="connsiteY666" fmla="*/ 2720667 h 6717072"/>
              <a:gd name="connsiteX667" fmla="*/ 5555303 w 6448426"/>
              <a:gd name="connsiteY667" fmla="*/ 2725866 h 6717072"/>
              <a:gd name="connsiteX668" fmla="*/ 5555303 w 6448426"/>
              <a:gd name="connsiteY668" fmla="*/ 2731064 h 6717072"/>
              <a:gd name="connsiteX669" fmla="*/ 5555303 w 6448426"/>
              <a:gd name="connsiteY669" fmla="*/ 2736264 h 6717072"/>
              <a:gd name="connsiteX670" fmla="*/ 5560501 w 6448426"/>
              <a:gd name="connsiteY670" fmla="*/ 2736264 h 6717072"/>
              <a:gd name="connsiteX671" fmla="*/ 5570899 w 6448426"/>
              <a:gd name="connsiteY671" fmla="*/ 2741463 h 6717072"/>
              <a:gd name="connsiteX672" fmla="*/ 5581296 w 6448426"/>
              <a:gd name="connsiteY672" fmla="*/ 2777854 h 6717072"/>
              <a:gd name="connsiteX673" fmla="*/ 5591695 w 6448426"/>
              <a:gd name="connsiteY673" fmla="*/ 2788252 h 6717072"/>
              <a:gd name="connsiteX674" fmla="*/ 5565700 w 6448426"/>
              <a:gd name="connsiteY674" fmla="*/ 2725866 h 6717072"/>
              <a:gd name="connsiteX675" fmla="*/ 5565700 w 6448426"/>
              <a:gd name="connsiteY675" fmla="*/ 2715468 h 6717072"/>
              <a:gd name="connsiteX676" fmla="*/ 5560501 w 6448426"/>
              <a:gd name="connsiteY676" fmla="*/ 2710269 h 6717072"/>
              <a:gd name="connsiteX677" fmla="*/ 5534506 w 6448426"/>
              <a:gd name="connsiteY677" fmla="*/ 2627087 h 6717072"/>
              <a:gd name="connsiteX678" fmla="*/ 5461723 w 6448426"/>
              <a:gd name="connsiteY678" fmla="*/ 2434729 h 6717072"/>
              <a:gd name="connsiteX679" fmla="*/ 5383739 w 6448426"/>
              <a:gd name="connsiteY679" fmla="*/ 2252769 h 6717072"/>
              <a:gd name="connsiteX680" fmla="*/ 5368144 w 6448426"/>
              <a:gd name="connsiteY680" fmla="*/ 2226775 h 6717072"/>
              <a:gd name="connsiteX681" fmla="*/ 5305756 w 6448426"/>
              <a:gd name="connsiteY681" fmla="*/ 2096804 h 6717072"/>
              <a:gd name="connsiteX682" fmla="*/ 5279762 w 6448426"/>
              <a:gd name="connsiteY682" fmla="*/ 2055213 h 6717072"/>
              <a:gd name="connsiteX683" fmla="*/ 5222573 w 6448426"/>
              <a:gd name="connsiteY683" fmla="*/ 1966832 h 6717072"/>
              <a:gd name="connsiteX684" fmla="*/ 5123795 w 6448426"/>
              <a:gd name="connsiteY684" fmla="*/ 1816065 h 6717072"/>
              <a:gd name="connsiteX685" fmla="*/ 5097800 w 6448426"/>
              <a:gd name="connsiteY685" fmla="*/ 1790071 h 6717072"/>
              <a:gd name="connsiteX686" fmla="*/ 5071806 w 6448426"/>
              <a:gd name="connsiteY686" fmla="*/ 1743282 h 6717072"/>
              <a:gd name="connsiteX687" fmla="*/ 5061408 w 6448426"/>
              <a:gd name="connsiteY687" fmla="*/ 1738083 h 6717072"/>
              <a:gd name="connsiteX688" fmla="*/ 5009419 w 6448426"/>
              <a:gd name="connsiteY688" fmla="*/ 1665298 h 6717072"/>
              <a:gd name="connsiteX689" fmla="*/ 4988624 w 6448426"/>
              <a:gd name="connsiteY689" fmla="*/ 1654901 h 6717072"/>
              <a:gd name="connsiteX690" fmla="*/ 4978225 w 6448426"/>
              <a:gd name="connsiteY690" fmla="*/ 1634104 h 6717072"/>
              <a:gd name="connsiteX691" fmla="*/ 4822259 w 6448426"/>
              <a:gd name="connsiteY691" fmla="*/ 1467742 h 6717072"/>
              <a:gd name="connsiteX692" fmla="*/ 4754673 w 6448426"/>
              <a:gd name="connsiteY692" fmla="*/ 1394958 h 6717072"/>
              <a:gd name="connsiteX693" fmla="*/ 4713081 w 6448426"/>
              <a:gd name="connsiteY693" fmla="*/ 1363765 h 6717072"/>
              <a:gd name="connsiteX694" fmla="*/ 4702684 w 6448426"/>
              <a:gd name="connsiteY694" fmla="*/ 1348168 h 6717072"/>
              <a:gd name="connsiteX695" fmla="*/ 4681888 w 6448426"/>
              <a:gd name="connsiteY695" fmla="*/ 1332573 h 6717072"/>
              <a:gd name="connsiteX696" fmla="*/ 4681888 w 6448426"/>
              <a:gd name="connsiteY696" fmla="*/ 1327372 h 6717072"/>
              <a:gd name="connsiteX697" fmla="*/ 4707883 w 6448426"/>
              <a:gd name="connsiteY697" fmla="*/ 1342969 h 6717072"/>
              <a:gd name="connsiteX698" fmla="*/ 4707883 w 6448426"/>
              <a:gd name="connsiteY698" fmla="*/ 1348168 h 6717072"/>
              <a:gd name="connsiteX699" fmla="*/ 4718280 w 6448426"/>
              <a:gd name="connsiteY699" fmla="*/ 1353367 h 6717072"/>
              <a:gd name="connsiteX700" fmla="*/ 4723480 w 6448426"/>
              <a:gd name="connsiteY700" fmla="*/ 1353367 h 6717072"/>
              <a:gd name="connsiteX701" fmla="*/ 4728678 w 6448426"/>
              <a:gd name="connsiteY701" fmla="*/ 1358565 h 6717072"/>
              <a:gd name="connsiteX702" fmla="*/ 4733877 w 6448426"/>
              <a:gd name="connsiteY702" fmla="*/ 1358565 h 6717072"/>
              <a:gd name="connsiteX703" fmla="*/ 4765071 w 6448426"/>
              <a:gd name="connsiteY703" fmla="*/ 1384560 h 6717072"/>
              <a:gd name="connsiteX704" fmla="*/ 4770270 w 6448426"/>
              <a:gd name="connsiteY704" fmla="*/ 1389758 h 6717072"/>
              <a:gd name="connsiteX705" fmla="*/ 4775469 w 6448426"/>
              <a:gd name="connsiteY705" fmla="*/ 1389760 h 6717072"/>
              <a:gd name="connsiteX706" fmla="*/ 4775469 w 6448426"/>
              <a:gd name="connsiteY706" fmla="*/ 1394958 h 6717072"/>
              <a:gd name="connsiteX707" fmla="*/ 4770269 w 6448426"/>
              <a:gd name="connsiteY707" fmla="*/ 1400157 h 6717072"/>
              <a:gd name="connsiteX708" fmla="*/ 4796264 w 6448426"/>
              <a:gd name="connsiteY708" fmla="*/ 1405355 h 6717072"/>
              <a:gd name="connsiteX709" fmla="*/ 4832656 w 6448426"/>
              <a:gd name="connsiteY709" fmla="*/ 1446946 h 6717072"/>
              <a:gd name="connsiteX710" fmla="*/ 4827457 w 6448426"/>
              <a:gd name="connsiteY710" fmla="*/ 1446946 h 6717072"/>
              <a:gd name="connsiteX711" fmla="*/ 4832656 w 6448426"/>
              <a:gd name="connsiteY711" fmla="*/ 1452146 h 6717072"/>
              <a:gd name="connsiteX712" fmla="*/ 4817060 w 6448426"/>
              <a:gd name="connsiteY712" fmla="*/ 1446946 h 6717072"/>
              <a:gd name="connsiteX713" fmla="*/ 4843054 w 6448426"/>
              <a:gd name="connsiteY713" fmla="*/ 1462543 h 6717072"/>
              <a:gd name="connsiteX714" fmla="*/ 4848253 w 6448426"/>
              <a:gd name="connsiteY714" fmla="*/ 1472941 h 6717072"/>
              <a:gd name="connsiteX715" fmla="*/ 4853452 w 6448426"/>
              <a:gd name="connsiteY715" fmla="*/ 1478140 h 6717072"/>
              <a:gd name="connsiteX716" fmla="*/ 4858651 w 6448426"/>
              <a:gd name="connsiteY716" fmla="*/ 1472941 h 6717072"/>
              <a:gd name="connsiteX717" fmla="*/ 4889844 w 6448426"/>
              <a:gd name="connsiteY717" fmla="*/ 1504134 h 6717072"/>
              <a:gd name="connsiteX718" fmla="*/ 4895043 w 6448426"/>
              <a:gd name="connsiteY718" fmla="*/ 1509332 h 6717072"/>
              <a:gd name="connsiteX719" fmla="*/ 4900243 w 6448426"/>
              <a:gd name="connsiteY719" fmla="*/ 1509332 h 6717072"/>
              <a:gd name="connsiteX720" fmla="*/ 4999021 w 6448426"/>
              <a:gd name="connsiteY720" fmla="*/ 1608112 h 6717072"/>
              <a:gd name="connsiteX721" fmla="*/ 5004220 w 6448426"/>
              <a:gd name="connsiteY721" fmla="*/ 1623708 h 6717072"/>
              <a:gd name="connsiteX722" fmla="*/ 5014618 w 6448426"/>
              <a:gd name="connsiteY722" fmla="*/ 1628906 h 6717072"/>
              <a:gd name="connsiteX723" fmla="*/ 5087402 w 6448426"/>
              <a:gd name="connsiteY723" fmla="*/ 1717287 h 6717072"/>
              <a:gd name="connsiteX724" fmla="*/ 5160187 w 6448426"/>
              <a:gd name="connsiteY724" fmla="*/ 1810867 h 6717072"/>
              <a:gd name="connsiteX725" fmla="*/ 5165385 w 6448426"/>
              <a:gd name="connsiteY725" fmla="*/ 1826464 h 6717072"/>
              <a:gd name="connsiteX726" fmla="*/ 5170584 w 6448426"/>
              <a:gd name="connsiteY726" fmla="*/ 1821264 h 6717072"/>
              <a:gd name="connsiteX727" fmla="*/ 5206977 w 6448426"/>
              <a:gd name="connsiteY727" fmla="*/ 1878452 h 6717072"/>
              <a:gd name="connsiteX728" fmla="*/ 5232971 w 6448426"/>
              <a:gd name="connsiteY728" fmla="*/ 1914843 h 6717072"/>
              <a:gd name="connsiteX729" fmla="*/ 5274562 w 6448426"/>
              <a:gd name="connsiteY729" fmla="*/ 1977230 h 6717072"/>
              <a:gd name="connsiteX730" fmla="*/ 5326551 w 6448426"/>
              <a:gd name="connsiteY730" fmla="*/ 2060412 h 6717072"/>
              <a:gd name="connsiteX731" fmla="*/ 5326551 w 6448426"/>
              <a:gd name="connsiteY731" fmla="*/ 2070809 h 6717072"/>
              <a:gd name="connsiteX732" fmla="*/ 5378540 w 6448426"/>
              <a:gd name="connsiteY732" fmla="*/ 2164389 h 6717072"/>
              <a:gd name="connsiteX733" fmla="*/ 5388937 w 6448426"/>
              <a:gd name="connsiteY733" fmla="*/ 2174787 h 6717072"/>
              <a:gd name="connsiteX734" fmla="*/ 5409733 w 6448426"/>
              <a:gd name="connsiteY734" fmla="*/ 2221576 h 6717072"/>
              <a:gd name="connsiteX735" fmla="*/ 5430529 w 6448426"/>
              <a:gd name="connsiteY735" fmla="*/ 2247570 h 6717072"/>
              <a:gd name="connsiteX736" fmla="*/ 5472120 w 6448426"/>
              <a:gd name="connsiteY736" fmla="*/ 2361946 h 6717072"/>
              <a:gd name="connsiteX737" fmla="*/ 5534507 w 6448426"/>
              <a:gd name="connsiteY737" fmla="*/ 2512713 h 6717072"/>
              <a:gd name="connsiteX738" fmla="*/ 5555303 w 6448426"/>
              <a:gd name="connsiteY738" fmla="*/ 2554303 h 6717072"/>
              <a:gd name="connsiteX739" fmla="*/ 5550104 w 6448426"/>
              <a:gd name="connsiteY739" fmla="*/ 2549104 h 6717072"/>
              <a:gd name="connsiteX740" fmla="*/ 5570899 w 6448426"/>
              <a:gd name="connsiteY740" fmla="*/ 2606291 h 6717072"/>
              <a:gd name="connsiteX741" fmla="*/ 5570899 w 6448426"/>
              <a:gd name="connsiteY741" fmla="*/ 2621888 h 6717072"/>
              <a:gd name="connsiteX742" fmla="*/ 5622887 w 6448426"/>
              <a:gd name="connsiteY742" fmla="*/ 2788251 h 6717072"/>
              <a:gd name="connsiteX743" fmla="*/ 5617689 w 6448426"/>
              <a:gd name="connsiteY743" fmla="*/ 2788251 h 6717072"/>
              <a:gd name="connsiteX744" fmla="*/ 5617689 w 6448426"/>
              <a:gd name="connsiteY744" fmla="*/ 2793450 h 6717072"/>
              <a:gd name="connsiteX745" fmla="*/ 5622886 w 6448426"/>
              <a:gd name="connsiteY745" fmla="*/ 2798650 h 6717072"/>
              <a:gd name="connsiteX746" fmla="*/ 5638485 w 6448426"/>
              <a:gd name="connsiteY746" fmla="*/ 2855838 h 6717072"/>
              <a:gd name="connsiteX747" fmla="*/ 5638485 w 6448426"/>
              <a:gd name="connsiteY747" fmla="*/ 2861036 h 6717072"/>
              <a:gd name="connsiteX748" fmla="*/ 5638485 w 6448426"/>
              <a:gd name="connsiteY748" fmla="*/ 2866235 h 6717072"/>
              <a:gd name="connsiteX749" fmla="*/ 5643684 w 6448426"/>
              <a:gd name="connsiteY749" fmla="*/ 2866235 h 6717072"/>
              <a:gd name="connsiteX750" fmla="*/ 5643684 w 6448426"/>
              <a:gd name="connsiteY750" fmla="*/ 2861036 h 6717072"/>
              <a:gd name="connsiteX751" fmla="*/ 5648882 w 6448426"/>
              <a:gd name="connsiteY751" fmla="*/ 2881831 h 6717072"/>
              <a:gd name="connsiteX752" fmla="*/ 5659280 w 6448426"/>
              <a:gd name="connsiteY752" fmla="*/ 2881830 h 6717072"/>
              <a:gd name="connsiteX753" fmla="*/ 5654081 w 6448426"/>
              <a:gd name="connsiteY753" fmla="*/ 2866235 h 6717072"/>
              <a:gd name="connsiteX754" fmla="*/ 5659280 w 6448426"/>
              <a:gd name="connsiteY754" fmla="*/ 2866235 h 6717072"/>
              <a:gd name="connsiteX755" fmla="*/ 5638485 w 6448426"/>
              <a:gd name="connsiteY755" fmla="*/ 2824644 h 6717072"/>
              <a:gd name="connsiteX756" fmla="*/ 5638485 w 6448426"/>
              <a:gd name="connsiteY756" fmla="*/ 2814246 h 6717072"/>
              <a:gd name="connsiteX757" fmla="*/ 5638485 w 6448426"/>
              <a:gd name="connsiteY757" fmla="*/ 2809048 h 6717072"/>
              <a:gd name="connsiteX758" fmla="*/ 5638485 w 6448426"/>
              <a:gd name="connsiteY758" fmla="*/ 2803848 h 6717072"/>
              <a:gd name="connsiteX759" fmla="*/ 5633284 w 6448426"/>
              <a:gd name="connsiteY759" fmla="*/ 2803849 h 6717072"/>
              <a:gd name="connsiteX760" fmla="*/ 5633285 w 6448426"/>
              <a:gd name="connsiteY760" fmla="*/ 2793450 h 6717072"/>
              <a:gd name="connsiteX761" fmla="*/ 5643684 w 6448426"/>
              <a:gd name="connsiteY761" fmla="*/ 2798651 h 6717072"/>
              <a:gd name="connsiteX762" fmla="*/ 5638485 w 6448426"/>
              <a:gd name="connsiteY762" fmla="*/ 2783053 h 6717072"/>
              <a:gd name="connsiteX763" fmla="*/ 5638485 w 6448426"/>
              <a:gd name="connsiteY763" fmla="*/ 2777853 h 6717072"/>
              <a:gd name="connsiteX764" fmla="*/ 5638485 w 6448426"/>
              <a:gd name="connsiteY764" fmla="*/ 2772655 h 6717072"/>
              <a:gd name="connsiteX765" fmla="*/ 5638485 w 6448426"/>
              <a:gd name="connsiteY765" fmla="*/ 2767457 h 6717072"/>
              <a:gd name="connsiteX766" fmla="*/ 5633284 w 6448426"/>
              <a:gd name="connsiteY766" fmla="*/ 2746661 h 6717072"/>
              <a:gd name="connsiteX767" fmla="*/ 5628086 w 6448426"/>
              <a:gd name="connsiteY767" fmla="*/ 2741463 h 6717072"/>
              <a:gd name="connsiteX768" fmla="*/ 5628086 w 6448426"/>
              <a:gd name="connsiteY768" fmla="*/ 2736262 h 6717072"/>
              <a:gd name="connsiteX769" fmla="*/ 5628086 w 6448426"/>
              <a:gd name="connsiteY769" fmla="*/ 2741463 h 6717072"/>
              <a:gd name="connsiteX770" fmla="*/ 5612491 w 6448426"/>
              <a:gd name="connsiteY770" fmla="*/ 2689474 h 6717072"/>
              <a:gd name="connsiteX771" fmla="*/ 5612490 w 6448426"/>
              <a:gd name="connsiteY771" fmla="*/ 2679076 h 6717072"/>
              <a:gd name="connsiteX772" fmla="*/ 5607292 w 6448426"/>
              <a:gd name="connsiteY772" fmla="*/ 2679075 h 6717072"/>
              <a:gd name="connsiteX773" fmla="*/ 5591695 w 6448426"/>
              <a:gd name="connsiteY773" fmla="*/ 2632286 h 6717072"/>
              <a:gd name="connsiteX774" fmla="*/ 5586496 w 6448426"/>
              <a:gd name="connsiteY774" fmla="*/ 2632286 h 6717072"/>
              <a:gd name="connsiteX775" fmla="*/ 5586496 w 6448426"/>
              <a:gd name="connsiteY775" fmla="*/ 2627087 h 6717072"/>
              <a:gd name="connsiteX776" fmla="*/ 5591694 w 6448426"/>
              <a:gd name="connsiteY776" fmla="*/ 2627087 h 6717072"/>
              <a:gd name="connsiteX777" fmla="*/ 5591695 w 6448426"/>
              <a:gd name="connsiteY777" fmla="*/ 2621888 h 6717072"/>
              <a:gd name="connsiteX778" fmla="*/ 5586496 w 6448426"/>
              <a:gd name="connsiteY778" fmla="*/ 2616690 h 6717072"/>
              <a:gd name="connsiteX779" fmla="*/ 5539705 w 6448426"/>
              <a:gd name="connsiteY779" fmla="*/ 2471122 h 6717072"/>
              <a:gd name="connsiteX780" fmla="*/ 5529308 w 6448426"/>
              <a:gd name="connsiteY780" fmla="*/ 2429531 h 6717072"/>
              <a:gd name="connsiteX781" fmla="*/ 5513712 w 6448426"/>
              <a:gd name="connsiteY781" fmla="*/ 2403536 h 6717072"/>
              <a:gd name="connsiteX782" fmla="*/ 5492916 w 6448426"/>
              <a:gd name="connsiteY782" fmla="*/ 2361946 h 6717072"/>
              <a:gd name="connsiteX783" fmla="*/ 5347348 w 6448426"/>
              <a:gd name="connsiteY783" fmla="*/ 2060412 h 6717072"/>
              <a:gd name="connsiteX784" fmla="*/ 5352545 w 6448426"/>
              <a:gd name="connsiteY784" fmla="*/ 2050014 h 6717072"/>
              <a:gd name="connsiteX785" fmla="*/ 5352546 w 6448426"/>
              <a:gd name="connsiteY785" fmla="*/ 2055212 h 6717072"/>
              <a:gd name="connsiteX786" fmla="*/ 5357744 w 6448426"/>
              <a:gd name="connsiteY786" fmla="*/ 2055213 h 6717072"/>
              <a:gd name="connsiteX787" fmla="*/ 5352545 w 6448426"/>
              <a:gd name="connsiteY787" fmla="*/ 2044816 h 6717072"/>
              <a:gd name="connsiteX788" fmla="*/ 5352545 w 6448426"/>
              <a:gd name="connsiteY788" fmla="*/ 2029219 h 6717072"/>
              <a:gd name="connsiteX789" fmla="*/ 5331750 w 6448426"/>
              <a:gd name="connsiteY789" fmla="*/ 2013621 h 6717072"/>
              <a:gd name="connsiteX790" fmla="*/ 5331750 w 6448426"/>
              <a:gd name="connsiteY790" fmla="*/ 2008424 h 6717072"/>
              <a:gd name="connsiteX791" fmla="*/ 5326551 w 6448426"/>
              <a:gd name="connsiteY791" fmla="*/ 2003224 h 6717072"/>
              <a:gd name="connsiteX792" fmla="*/ 5326551 w 6448426"/>
              <a:gd name="connsiteY792" fmla="*/ 1998026 h 6717072"/>
              <a:gd name="connsiteX793" fmla="*/ 5321352 w 6448426"/>
              <a:gd name="connsiteY793" fmla="*/ 1998026 h 6717072"/>
              <a:gd name="connsiteX794" fmla="*/ 5316153 w 6448426"/>
              <a:gd name="connsiteY794" fmla="*/ 1987628 h 6717072"/>
              <a:gd name="connsiteX795" fmla="*/ 5305757 w 6448426"/>
              <a:gd name="connsiteY795" fmla="*/ 1961634 h 6717072"/>
              <a:gd name="connsiteX796" fmla="*/ 5310955 w 6448426"/>
              <a:gd name="connsiteY796" fmla="*/ 1961634 h 6717072"/>
              <a:gd name="connsiteX797" fmla="*/ 5316154 w 6448426"/>
              <a:gd name="connsiteY797" fmla="*/ 1966832 h 6717072"/>
              <a:gd name="connsiteX798" fmla="*/ 5310955 w 6448426"/>
              <a:gd name="connsiteY798" fmla="*/ 1956435 h 6717072"/>
              <a:gd name="connsiteX799" fmla="*/ 5305756 w 6448426"/>
              <a:gd name="connsiteY799" fmla="*/ 1951235 h 6717072"/>
              <a:gd name="connsiteX800" fmla="*/ 5290159 w 6448426"/>
              <a:gd name="connsiteY800" fmla="*/ 1930441 h 6717072"/>
              <a:gd name="connsiteX801" fmla="*/ 5290159 w 6448426"/>
              <a:gd name="connsiteY801" fmla="*/ 1925242 h 6717072"/>
              <a:gd name="connsiteX802" fmla="*/ 5284961 w 6448426"/>
              <a:gd name="connsiteY802" fmla="*/ 1914843 h 6717072"/>
              <a:gd name="connsiteX803" fmla="*/ 5279761 w 6448426"/>
              <a:gd name="connsiteY803" fmla="*/ 1914843 h 6717072"/>
              <a:gd name="connsiteX804" fmla="*/ 5279761 w 6448426"/>
              <a:gd name="connsiteY804" fmla="*/ 1920042 h 6717072"/>
              <a:gd name="connsiteX805" fmla="*/ 5274563 w 6448426"/>
              <a:gd name="connsiteY805" fmla="*/ 1904446 h 6717072"/>
              <a:gd name="connsiteX806" fmla="*/ 5264164 w 6448426"/>
              <a:gd name="connsiteY806" fmla="*/ 1904446 h 6717072"/>
              <a:gd name="connsiteX807" fmla="*/ 5264164 w 6448426"/>
              <a:gd name="connsiteY807" fmla="*/ 1894049 h 6717072"/>
              <a:gd name="connsiteX808" fmla="*/ 5258965 w 6448426"/>
              <a:gd name="connsiteY808" fmla="*/ 1888849 h 6717072"/>
              <a:gd name="connsiteX809" fmla="*/ 5258965 w 6448426"/>
              <a:gd name="connsiteY809" fmla="*/ 1883650 h 6717072"/>
              <a:gd name="connsiteX810" fmla="*/ 5253767 w 6448426"/>
              <a:gd name="connsiteY810" fmla="*/ 1883650 h 6717072"/>
              <a:gd name="connsiteX811" fmla="*/ 5253767 w 6448426"/>
              <a:gd name="connsiteY811" fmla="*/ 1888849 h 6717072"/>
              <a:gd name="connsiteX812" fmla="*/ 5212177 w 6448426"/>
              <a:gd name="connsiteY812" fmla="*/ 1831663 h 6717072"/>
              <a:gd name="connsiteX813" fmla="*/ 5206977 w 6448426"/>
              <a:gd name="connsiteY813" fmla="*/ 1821264 h 6717072"/>
              <a:gd name="connsiteX814" fmla="*/ 5196580 w 6448426"/>
              <a:gd name="connsiteY814" fmla="*/ 1816065 h 6717072"/>
              <a:gd name="connsiteX815" fmla="*/ 5196579 w 6448426"/>
              <a:gd name="connsiteY815" fmla="*/ 1820147 h 6717072"/>
              <a:gd name="connsiteX816" fmla="*/ 5183257 w 6448426"/>
              <a:gd name="connsiteY816" fmla="*/ 1803962 h 6717072"/>
              <a:gd name="connsiteX817" fmla="*/ 5139391 w 6448426"/>
              <a:gd name="connsiteY817" fmla="*/ 1743282 h 6717072"/>
              <a:gd name="connsiteX818" fmla="*/ 5113396 w 6448426"/>
              <a:gd name="connsiteY818" fmla="*/ 1727684 h 6717072"/>
              <a:gd name="connsiteX819" fmla="*/ 5113396 w 6448426"/>
              <a:gd name="connsiteY819" fmla="*/ 1712089 h 6717072"/>
              <a:gd name="connsiteX820" fmla="*/ 5087402 w 6448426"/>
              <a:gd name="connsiteY820" fmla="*/ 1680895 h 6717072"/>
              <a:gd name="connsiteX821" fmla="*/ 5066607 w 6448426"/>
              <a:gd name="connsiteY821" fmla="*/ 1670497 h 6717072"/>
              <a:gd name="connsiteX822" fmla="*/ 5051009 w 6448426"/>
              <a:gd name="connsiteY822" fmla="*/ 1644503 h 6717072"/>
              <a:gd name="connsiteX823" fmla="*/ 5056209 w 6448426"/>
              <a:gd name="connsiteY823" fmla="*/ 1644503 h 6717072"/>
              <a:gd name="connsiteX824" fmla="*/ 5066607 w 6448426"/>
              <a:gd name="connsiteY824" fmla="*/ 1649702 h 6717072"/>
              <a:gd name="connsiteX825" fmla="*/ 5061408 w 6448426"/>
              <a:gd name="connsiteY825" fmla="*/ 1639305 h 6717072"/>
              <a:gd name="connsiteX826" fmla="*/ 5056209 w 6448426"/>
              <a:gd name="connsiteY826" fmla="*/ 1634105 h 6717072"/>
              <a:gd name="connsiteX827" fmla="*/ 5071805 w 6448426"/>
              <a:gd name="connsiteY827" fmla="*/ 1644503 h 6717072"/>
              <a:gd name="connsiteX828" fmla="*/ 5051009 w 6448426"/>
              <a:gd name="connsiteY828" fmla="*/ 1623708 h 6717072"/>
              <a:gd name="connsiteX829" fmla="*/ 5045811 w 6448426"/>
              <a:gd name="connsiteY829" fmla="*/ 1618509 h 6717072"/>
              <a:gd name="connsiteX830" fmla="*/ 5030214 w 6448426"/>
              <a:gd name="connsiteY830" fmla="*/ 1608112 h 6717072"/>
              <a:gd name="connsiteX831" fmla="*/ 5035413 w 6448426"/>
              <a:gd name="connsiteY831" fmla="*/ 1618510 h 6717072"/>
              <a:gd name="connsiteX832" fmla="*/ 5035413 w 6448426"/>
              <a:gd name="connsiteY832" fmla="*/ 1623708 h 6717072"/>
              <a:gd name="connsiteX833" fmla="*/ 5019816 w 6448426"/>
              <a:gd name="connsiteY833" fmla="*/ 1608112 h 6717072"/>
              <a:gd name="connsiteX834" fmla="*/ 5025016 w 6448426"/>
              <a:gd name="connsiteY834" fmla="*/ 1628906 h 6717072"/>
              <a:gd name="connsiteX835" fmla="*/ 5004220 w 6448426"/>
              <a:gd name="connsiteY835" fmla="*/ 1592515 h 6717072"/>
              <a:gd name="connsiteX836" fmla="*/ 5009421 w 6448426"/>
              <a:gd name="connsiteY836" fmla="*/ 1597713 h 6717072"/>
              <a:gd name="connsiteX837" fmla="*/ 5019816 w 6448426"/>
              <a:gd name="connsiteY837" fmla="*/ 1597713 h 6717072"/>
              <a:gd name="connsiteX838" fmla="*/ 5009419 w 6448426"/>
              <a:gd name="connsiteY838" fmla="*/ 1587317 h 6717072"/>
              <a:gd name="connsiteX839" fmla="*/ 5009419 w 6448426"/>
              <a:gd name="connsiteY839" fmla="*/ 1582117 h 6717072"/>
              <a:gd name="connsiteX840" fmla="*/ 5009421 w 6448426"/>
              <a:gd name="connsiteY840" fmla="*/ 1576917 h 6717072"/>
              <a:gd name="connsiteX841" fmla="*/ 5014617 w 6448426"/>
              <a:gd name="connsiteY841" fmla="*/ 1576917 h 6717072"/>
              <a:gd name="connsiteX842" fmla="*/ 5004220 w 6448426"/>
              <a:gd name="connsiteY842" fmla="*/ 1571719 h 6717072"/>
              <a:gd name="connsiteX843" fmla="*/ 4999021 w 6448426"/>
              <a:gd name="connsiteY843" fmla="*/ 1566520 h 6717072"/>
              <a:gd name="connsiteX844" fmla="*/ 4988625 w 6448426"/>
              <a:gd name="connsiteY844" fmla="*/ 1545724 h 6717072"/>
              <a:gd name="connsiteX845" fmla="*/ 4993821 w 6448426"/>
              <a:gd name="connsiteY845" fmla="*/ 1550924 h 6717072"/>
              <a:gd name="connsiteX846" fmla="*/ 5004220 w 6448426"/>
              <a:gd name="connsiteY846" fmla="*/ 1556123 h 6717072"/>
              <a:gd name="connsiteX847" fmla="*/ 4993821 w 6448426"/>
              <a:gd name="connsiteY847" fmla="*/ 1540526 h 6717072"/>
              <a:gd name="connsiteX848" fmla="*/ 4988624 w 6448426"/>
              <a:gd name="connsiteY848" fmla="*/ 1535327 h 6717072"/>
              <a:gd name="connsiteX849" fmla="*/ 4983424 w 6448426"/>
              <a:gd name="connsiteY849" fmla="*/ 1530128 h 6717072"/>
              <a:gd name="connsiteX850" fmla="*/ 4973027 w 6448426"/>
              <a:gd name="connsiteY850" fmla="*/ 1530129 h 6717072"/>
              <a:gd name="connsiteX851" fmla="*/ 4978225 w 6448426"/>
              <a:gd name="connsiteY851" fmla="*/ 1540526 h 6717072"/>
              <a:gd name="connsiteX852" fmla="*/ 4983424 w 6448426"/>
              <a:gd name="connsiteY852" fmla="*/ 1540526 h 6717072"/>
              <a:gd name="connsiteX853" fmla="*/ 4988625 w 6448426"/>
              <a:gd name="connsiteY853" fmla="*/ 1545724 h 6717072"/>
              <a:gd name="connsiteX854" fmla="*/ 4993821 w 6448426"/>
              <a:gd name="connsiteY854" fmla="*/ 1566520 h 6717072"/>
              <a:gd name="connsiteX855" fmla="*/ 4988624 w 6448426"/>
              <a:gd name="connsiteY855" fmla="*/ 1561321 h 6717072"/>
              <a:gd name="connsiteX856" fmla="*/ 4988625 w 6448426"/>
              <a:gd name="connsiteY856" fmla="*/ 1566520 h 6717072"/>
              <a:gd name="connsiteX857" fmla="*/ 4988624 w 6448426"/>
              <a:gd name="connsiteY857" fmla="*/ 1571718 h 6717072"/>
              <a:gd name="connsiteX858" fmla="*/ 4993821 w 6448426"/>
              <a:gd name="connsiteY858" fmla="*/ 1571718 h 6717072"/>
              <a:gd name="connsiteX859" fmla="*/ 4999021 w 6448426"/>
              <a:gd name="connsiteY859" fmla="*/ 1576919 h 6717072"/>
              <a:gd name="connsiteX860" fmla="*/ 4993821 w 6448426"/>
              <a:gd name="connsiteY860" fmla="*/ 1576917 h 6717072"/>
              <a:gd name="connsiteX861" fmla="*/ 4999021 w 6448426"/>
              <a:gd name="connsiteY861" fmla="*/ 1582117 h 6717072"/>
              <a:gd name="connsiteX862" fmla="*/ 4999021 w 6448426"/>
              <a:gd name="connsiteY862" fmla="*/ 1587316 h 6717072"/>
              <a:gd name="connsiteX863" fmla="*/ 4962629 w 6448426"/>
              <a:gd name="connsiteY863" fmla="*/ 1550924 h 6717072"/>
              <a:gd name="connsiteX864" fmla="*/ 4967828 w 6448426"/>
              <a:gd name="connsiteY864" fmla="*/ 1550924 h 6717072"/>
              <a:gd name="connsiteX865" fmla="*/ 4973027 w 6448426"/>
              <a:gd name="connsiteY865" fmla="*/ 1550924 h 6717072"/>
              <a:gd name="connsiteX866" fmla="*/ 4967828 w 6448426"/>
              <a:gd name="connsiteY866" fmla="*/ 1545724 h 6717072"/>
              <a:gd name="connsiteX867" fmla="*/ 4962629 w 6448426"/>
              <a:gd name="connsiteY867" fmla="*/ 1545724 h 6717072"/>
              <a:gd name="connsiteX868" fmla="*/ 4957429 w 6448426"/>
              <a:gd name="connsiteY868" fmla="*/ 1540526 h 6717072"/>
              <a:gd name="connsiteX869" fmla="*/ 4947032 w 6448426"/>
              <a:gd name="connsiteY869" fmla="*/ 1519731 h 6717072"/>
              <a:gd name="connsiteX870" fmla="*/ 4947032 w 6448426"/>
              <a:gd name="connsiteY870" fmla="*/ 1514531 h 6717072"/>
              <a:gd name="connsiteX871" fmla="*/ 4941833 w 6448426"/>
              <a:gd name="connsiteY871" fmla="*/ 1509332 h 6717072"/>
              <a:gd name="connsiteX872" fmla="*/ 4936634 w 6448426"/>
              <a:gd name="connsiteY872" fmla="*/ 1509332 h 6717072"/>
              <a:gd name="connsiteX873" fmla="*/ 4936634 w 6448426"/>
              <a:gd name="connsiteY873" fmla="*/ 1514531 h 6717072"/>
              <a:gd name="connsiteX874" fmla="*/ 4915839 w 6448426"/>
              <a:gd name="connsiteY874" fmla="*/ 1488538 h 6717072"/>
              <a:gd name="connsiteX875" fmla="*/ 4910640 w 6448426"/>
              <a:gd name="connsiteY875" fmla="*/ 1483338 h 6717072"/>
              <a:gd name="connsiteX876" fmla="*/ 4905441 w 6448426"/>
              <a:gd name="connsiteY876" fmla="*/ 1483338 h 6717072"/>
              <a:gd name="connsiteX877" fmla="*/ 4905441 w 6448426"/>
              <a:gd name="connsiteY877" fmla="*/ 1488539 h 6717072"/>
              <a:gd name="connsiteX878" fmla="*/ 4884645 w 6448426"/>
              <a:gd name="connsiteY878" fmla="*/ 1478139 h 6717072"/>
              <a:gd name="connsiteX879" fmla="*/ 4822259 w 6448426"/>
              <a:gd name="connsiteY879" fmla="*/ 1400157 h 6717072"/>
              <a:gd name="connsiteX880" fmla="*/ 4817061 w 6448426"/>
              <a:gd name="connsiteY880" fmla="*/ 1405355 h 6717072"/>
              <a:gd name="connsiteX881" fmla="*/ 4817060 w 6448426"/>
              <a:gd name="connsiteY881" fmla="*/ 1400157 h 6717072"/>
              <a:gd name="connsiteX882" fmla="*/ 4811861 w 6448426"/>
              <a:gd name="connsiteY882" fmla="*/ 1394958 h 6717072"/>
              <a:gd name="connsiteX883" fmla="*/ 4811861 w 6448426"/>
              <a:gd name="connsiteY883" fmla="*/ 1400157 h 6717072"/>
              <a:gd name="connsiteX884" fmla="*/ 4780669 w 6448426"/>
              <a:gd name="connsiteY884" fmla="*/ 1353367 h 6717072"/>
              <a:gd name="connsiteX885" fmla="*/ 4770269 w 6448426"/>
              <a:gd name="connsiteY885" fmla="*/ 1358565 h 6717072"/>
              <a:gd name="connsiteX886" fmla="*/ 4765071 w 6448426"/>
              <a:gd name="connsiteY886" fmla="*/ 1348168 h 6717072"/>
              <a:gd name="connsiteX887" fmla="*/ 4754673 w 6448426"/>
              <a:gd name="connsiteY887" fmla="*/ 1337771 h 6717072"/>
              <a:gd name="connsiteX888" fmla="*/ 4759872 w 6448426"/>
              <a:gd name="connsiteY888" fmla="*/ 1337771 h 6717072"/>
              <a:gd name="connsiteX889" fmla="*/ 4759872 w 6448426"/>
              <a:gd name="connsiteY889" fmla="*/ 1332571 h 6717072"/>
              <a:gd name="connsiteX890" fmla="*/ 4749473 w 6448426"/>
              <a:gd name="connsiteY890" fmla="*/ 1327372 h 6717072"/>
              <a:gd name="connsiteX891" fmla="*/ 4744275 w 6448426"/>
              <a:gd name="connsiteY891" fmla="*/ 1327372 h 6717072"/>
              <a:gd name="connsiteX892" fmla="*/ 4707883 w 6448426"/>
              <a:gd name="connsiteY892" fmla="*/ 1296179 h 6717072"/>
              <a:gd name="connsiteX893" fmla="*/ 4718280 w 6448426"/>
              <a:gd name="connsiteY893" fmla="*/ 1311776 h 6717072"/>
              <a:gd name="connsiteX894" fmla="*/ 4739077 w 6448426"/>
              <a:gd name="connsiteY894" fmla="*/ 1322173 h 6717072"/>
              <a:gd name="connsiteX895" fmla="*/ 4733877 w 6448426"/>
              <a:gd name="connsiteY895" fmla="*/ 1316975 h 6717072"/>
              <a:gd name="connsiteX896" fmla="*/ 4728678 w 6448426"/>
              <a:gd name="connsiteY896" fmla="*/ 1316975 h 6717072"/>
              <a:gd name="connsiteX897" fmla="*/ 4728678 w 6448426"/>
              <a:gd name="connsiteY897" fmla="*/ 1322173 h 6717072"/>
              <a:gd name="connsiteX898" fmla="*/ 4733877 w 6448426"/>
              <a:gd name="connsiteY898" fmla="*/ 1327372 h 6717072"/>
              <a:gd name="connsiteX899" fmla="*/ 4728679 w 6448426"/>
              <a:gd name="connsiteY899" fmla="*/ 1327372 h 6717072"/>
              <a:gd name="connsiteX900" fmla="*/ 4723480 w 6448426"/>
              <a:gd name="connsiteY900" fmla="*/ 1322174 h 6717072"/>
              <a:gd name="connsiteX901" fmla="*/ 4723480 w 6448426"/>
              <a:gd name="connsiteY901" fmla="*/ 1327372 h 6717072"/>
              <a:gd name="connsiteX902" fmla="*/ 4728678 w 6448426"/>
              <a:gd name="connsiteY902" fmla="*/ 1332572 h 6717072"/>
              <a:gd name="connsiteX903" fmla="*/ 4733878 w 6448426"/>
              <a:gd name="connsiteY903" fmla="*/ 1337771 h 6717072"/>
              <a:gd name="connsiteX904" fmla="*/ 4723481 w 6448426"/>
              <a:gd name="connsiteY904" fmla="*/ 1332572 h 6717072"/>
              <a:gd name="connsiteX905" fmla="*/ 4718280 w 6448426"/>
              <a:gd name="connsiteY905" fmla="*/ 1327372 h 6717072"/>
              <a:gd name="connsiteX906" fmla="*/ 4713081 w 6448426"/>
              <a:gd name="connsiteY906" fmla="*/ 1322173 h 6717072"/>
              <a:gd name="connsiteX907" fmla="*/ 4702684 w 6448426"/>
              <a:gd name="connsiteY907" fmla="*/ 1311776 h 6717072"/>
              <a:gd name="connsiteX908" fmla="*/ 4702684 w 6448426"/>
              <a:gd name="connsiteY908" fmla="*/ 1322173 h 6717072"/>
              <a:gd name="connsiteX909" fmla="*/ 4702684 w 6448426"/>
              <a:gd name="connsiteY909" fmla="*/ 1327372 h 6717072"/>
              <a:gd name="connsiteX910" fmla="*/ 4681888 w 6448426"/>
              <a:gd name="connsiteY910" fmla="*/ 1301380 h 6717072"/>
              <a:gd name="connsiteX911" fmla="*/ 4687088 w 6448426"/>
              <a:gd name="connsiteY911" fmla="*/ 1301379 h 6717072"/>
              <a:gd name="connsiteX912" fmla="*/ 4687088 w 6448426"/>
              <a:gd name="connsiteY912" fmla="*/ 1296179 h 6717072"/>
              <a:gd name="connsiteX913" fmla="*/ 4681888 w 6448426"/>
              <a:gd name="connsiteY913" fmla="*/ 1296179 h 6717072"/>
              <a:gd name="connsiteX914" fmla="*/ 4676689 w 6448426"/>
              <a:gd name="connsiteY914" fmla="*/ 1296179 h 6717072"/>
              <a:gd name="connsiteX915" fmla="*/ 4671491 w 6448426"/>
              <a:gd name="connsiteY915" fmla="*/ 1290980 h 6717072"/>
              <a:gd name="connsiteX916" fmla="*/ 4655893 w 6448426"/>
              <a:gd name="connsiteY916" fmla="*/ 1275384 h 6717072"/>
              <a:gd name="connsiteX917" fmla="*/ 4624700 w 6448426"/>
              <a:gd name="connsiteY917" fmla="*/ 1275384 h 6717072"/>
              <a:gd name="connsiteX918" fmla="*/ 4650695 w 6448426"/>
              <a:gd name="connsiteY918" fmla="*/ 1290980 h 6717072"/>
              <a:gd name="connsiteX919" fmla="*/ 4640297 w 6448426"/>
              <a:gd name="connsiteY919" fmla="*/ 1290980 h 6717072"/>
              <a:gd name="connsiteX920" fmla="*/ 4640297 w 6448426"/>
              <a:gd name="connsiteY920" fmla="*/ 1296179 h 6717072"/>
              <a:gd name="connsiteX921" fmla="*/ 4598706 w 6448426"/>
              <a:gd name="connsiteY921" fmla="*/ 1254588 h 6717072"/>
              <a:gd name="connsiteX922" fmla="*/ 4552580 w 6448426"/>
              <a:gd name="connsiteY922" fmla="*/ 1209663 h 6717072"/>
              <a:gd name="connsiteX923" fmla="*/ 4566356 w 6448426"/>
              <a:gd name="connsiteY923" fmla="*/ 1223403 h 6717072"/>
              <a:gd name="connsiteX924" fmla="*/ 4567513 w 6448426"/>
              <a:gd name="connsiteY924" fmla="*/ 1218197 h 6717072"/>
              <a:gd name="connsiteX925" fmla="*/ 4524053 w 6448426"/>
              <a:gd name="connsiteY925" fmla="*/ 1180586 h 6717072"/>
              <a:gd name="connsiteX926" fmla="*/ 4524309 w 6448426"/>
              <a:gd name="connsiteY926" fmla="*/ 1181467 h 6717072"/>
              <a:gd name="connsiteX927" fmla="*/ 4548854 w 6448426"/>
              <a:gd name="connsiteY927" fmla="*/ 1205947 h 6717072"/>
              <a:gd name="connsiteX928" fmla="*/ 4546718 w 6448426"/>
              <a:gd name="connsiteY928" fmla="*/ 1197402 h 6717072"/>
              <a:gd name="connsiteX929" fmla="*/ 4524053 w 6448426"/>
              <a:gd name="connsiteY929" fmla="*/ 1180586 h 6717072"/>
              <a:gd name="connsiteX930" fmla="*/ 4464916 w 6448426"/>
              <a:gd name="connsiteY930" fmla="*/ 1131696 h 6717072"/>
              <a:gd name="connsiteX931" fmla="*/ 4483050 w 6448426"/>
              <a:gd name="connsiteY931" fmla="*/ 1144830 h 6717072"/>
              <a:gd name="connsiteX932" fmla="*/ 4484331 w 6448426"/>
              <a:gd name="connsiteY932" fmla="*/ 1145413 h 6717072"/>
              <a:gd name="connsiteX933" fmla="*/ 4486429 w 6448426"/>
              <a:gd name="connsiteY933" fmla="*/ 1147279 h 6717072"/>
              <a:gd name="connsiteX934" fmla="*/ 4490516 w 6448426"/>
              <a:gd name="connsiteY934" fmla="*/ 1150238 h 6717072"/>
              <a:gd name="connsiteX935" fmla="*/ 4490909 w 6448426"/>
              <a:gd name="connsiteY935" fmla="*/ 1149799 h 6717072"/>
              <a:gd name="connsiteX936" fmla="*/ 4484330 w 6448426"/>
              <a:gd name="connsiteY936" fmla="*/ 1140213 h 6717072"/>
              <a:gd name="connsiteX937" fmla="*/ 4493429 w 6448426"/>
              <a:gd name="connsiteY937" fmla="*/ 1146063 h 6717072"/>
              <a:gd name="connsiteX938" fmla="*/ 4494694 w 6448426"/>
              <a:gd name="connsiteY938" fmla="*/ 1140369 h 6717072"/>
              <a:gd name="connsiteX939" fmla="*/ 4494402 w 6448426"/>
              <a:gd name="connsiteY939" fmla="*/ 1140120 h 6717072"/>
              <a:gd name="connsiteX940" fmla="*/ 4404902 w 6448426"/>
              <a:gd name="connsiteY940" fmla="*/ 1088225 h 6717072"/>
              <a:gd name="connsiteX941" fmla="*/ 4429007 w 6448426"/>
              <a:gd name="connsiteY941" fmla="*/ 1105686 h 6717072"/>
              <a:gd name="connsiteX942" fmla="*/ 4427143 w 6448426"/>
              <a:gd name="connsiteY942" fmla="*/ 1103821 h 6717072"/>
              <a:gd name="connsiteX943" fmla="*/ 4406346 w 6448426"/>
              <a:gd name="connsiteY943" fmla="*/ 1088225 h 6717072"/>
              <a:gd name="connsiteX944" fmla="*/ 4380352 w 6448426"/>
              <a:gd name="connsiteY944" fmla="*/ 1062231 h 6717072"/>
              <a:gd name="connsiteX945" fmla="*/ 4375589 w 6448426"/>
              <a:gd name="connsiteY945" fmla="*/ 1066993 h 6717072"/>
              <a:gd name="connsiteX946" fmla="*/ 4391287 w 6448426"/>
              <a:gd name="connsiteY946" fmla="*/ 1078364 h 6717072"/>
              <a:gd name="connsiteX947" fmla="*/ 4385552 w 6448426"/>
              <a:gd name="connsiteY947" fmla="*/ 1072628 h 6717072"/>
              <a:gd name="connsiteX948" fmla="*/ 4385552 w 6448426"/>
              <a:gd name="connsiteY948" fmla="*/ 1067429 h 6717072"/>
              <a:gd name="connsiteX949" fmla="*/ 4380352 w 6448426"/>
              <a:gd name="connsiteY949" fmla="*/ 1062231 h 6717072"/>
              <a:gd name="connsiteX950" fmla="*/ 1181100 w 6448426"/>
              <a:gd name="connsiteY950" fmla="*/ 777498 h 6717072"/>
              <a:gd name="connsiteX951" fmla="*/ 1181100 w 6448426"/>
              <a:gd name="connsiteY951" fmla="*/ 1542007 h 6717072"/>
              <a:gd name="connsiteX952" fmla="*/ 1180431 w 6448426"/>
              <a:gd name="connsiteY952" fmla="*/ 1549593 h 6717072"/>
              <a:gd name="connsiteX953" fmla="*/ 244427 w 6448426"/>
              <a:gd name="connsiteY953" fmla="*/ 1549593 h 6717072"/>
              <a:gd name="connsiteX954" fmla="*/ 311887 w 6448426"/>
              <a:gd name="connsiteY954" fmla="*/ 1459885 h 6717072"/>
              <a:gd name="connsiteX955" fmla="*/ 455526 w 6448426"/>
              <a:gd name="connsiteY955" fmla="*/ 1306050 h 6717072"/>
              <a:gd name="connsiteX956" fmla="*/ 1108509 w 6448426"/>
              <a:gd name="connsiteY956" fmla="*/ 818234 h 6717072"/>
              <a:gd name="connsiteX957" fmla="*/ 3752474 w 6448426"/>
              <a:gd name="connsiteY957" fmla="*/ 721161 h 6717072"/>
              <a:gd name="connsiteX958" fmla="*/ 3915377 w 6448426"/>
              <a:gd name="connsiteY958" fmla="*/ 793074 h 6717072"/>
              <a:gd name="connsiteX959" fmla="*/ 4028422 w 6448426"/>
              <a:gd name="connsiteY959" fmla="*/ 848298 h 6717072"/>
              <a:gd name="connsiteX960" fmla="*/ 4062311 w 6448426"/>
              <a:gd name="connsiteY960" fmla="*/ 853786 h 6717072"/>
              <a:gd name="connsiteX961" fmla="*/ 3971489 w 6448426"/>
              <a:gd name="connsiteY961" fmla="*/ 799687 h 6717072"/>
              <a:gd name="connsiteX962" fmla="*/ 3961811 w 6448426"/>
              <a:gd name="connsiteY962" fmla="*/ 791776 h 6717072"/>
              <a:gd name="connsiteX963" fmla="*/ 3896845 w 6448426"/>
              <a:gd name="connsiteY963" fmla="*/ 766275 h 6717072"/>
              <a:gd name="connsiteX964" fmla="*/ 5198846 w 6448426"/>
              <a:gd name="connsiteY964" fmla="*/ 678889 h 6717072"/>
              <a:gd name="connsiteX965" fmla="*/ 5288614 w 6448426"/>
              <a:gd name="connsiteY965" fmla="*/ 730119 h 6717072"/>
              <a:gd name="connsiteX966" fmla="*/ 5278922 w 6448426"/>
              <a:gd name="connsiteY966" fmla="*/ 732627 h 6717072"/>
              <a:gd name="connsiteX967" fmla="*/ 5320832 w 6448426"/>
              <a:gd name="connsiteY967" fmla="*/ 750738 h 6717072"/>
              <a:gd name="connsiteX968" fmla="*/ 5325845 w 6448426"/>
              <a:gd name="connsiteY968" fmla="*/ 770124 h 6717072"/>
              <a:gd name="connsiteX969" fmla="*/ 5404987 w 6448426"/>
              <a:gd name="connsiteY969" fmla="*/ 828241 h 6717072"/>
              <a:gd name="connsiteX970" fmla="*/ 5425006 w 6448426"/>
              <a:gd name="connsiteY970" fmla="*/ 841676 h 6717072"/>
              <a:gd name="connsiteX971" fmla="*/ 5596758 w 6448426"/>
              <a:gd name="connsiteY971" fmla="*/ 1001995 h 6717072"/>
              <a:gd name="connsiteX972" fmla="*/ 5645253 w 6448426"/>
              <a:gd name="connsiteY972" fmla="*/ 1053564 h 6717072"/>
              <a:gd name="connsiteX973" fmla="*/ 5680914 w 6448426"/>
              <a:gd name="connsiteY973" fmla="*/ 1079497 h 6717072"/>
              <a:gd name="connsiteX974" fmla="*/ 5678107 w 6448426"/>
              <a:gd name="connsiteY974" fmla="*/ 1092634 h 6717072"/>
              <a:gd name="connsiteX975" fmla="*/ 5560161 w 6448426"/>
              <a:gd name="connsiteY975" fmla="*/ 980440 h 6717072"/>
              <a:gd name="connsiteX976" fmla="*/ 5551405 w 6448426"/>
              <a:gd name="connsiteY976" fmla="*/ 978570 h 6717072"/>
              <a:gd name="connsiteX977" fmla="*/ 5559228 w 6448426"/>
              <a:gd name="connsiteY977" fmla="*/ 984819 h 6717072"/>
              <a:gd name="connsiteX978" fmla="*/ 5566112 w 6448426"/>
              <a:gd name="connsiteY978" fmla="*/ 995447 h 6717072"/>
              <a:gd name="connsiteX979" fmla="*/ 5558291 w 6448426"/>
              <a:gd name="connsiteY979" fmla="*/ 989197 h 6717072"/>
              <a:gd name="connsiteX980" fmla="*/ 5553913 w 6448426"/>
              <a:gd name="connsiteY980" fmla="*/ 988262 h 6717072"/>
              <a:gd name="connsiteX981" fmla="*/ 5676873 w 6448426"/>
              <a:gd name="connsiteY981" fmla="*/ 1119842 h 6717072"/>
              <a:gd name="connsiteX982" fmla="*/ 5798895 w 6448426"/>
              <a:gd name="connsiteY982" fmla="*/ 1255802 h 6717072"/>
              <a:gd name="connsiteX983" fmla="*/ 5825799 w 6448426"/>
              <a:gd name="connsiteY983" fmla="*/ 1279864 h 6717072"/>
              <a:gd name="connsiteX984" fmla="*/ 5912162 w 6448426"/>
              <a:gd name="connsiteY984" fmla="*/ 1389888 h 6717072"/>
              <a:gd name="connsiteX985" fmla="*/ 5931544 w 6448426"/>
              <a:gd name="connsiteY985" fmla="*/ 1384873 h 6717072"/>
              <a:gd name="connsiteX986" fmla="*/ 5955006 w 6448426"/>
              <a:gd name="connsiteY986" fmla="*/ 1403621 h 6717072"/>
              <a:gd name="connsiteX987" fmla="*/ 5951564 w 6448426"/>
              <a:gd name="connsiteY987" fmla="*/ 1398307 h 6717072"/>
              <a:gd name="connsiteX988" fmla="*/ 5952499 w 6448426"/>
              <a:gd name="connsiteY988" fmla="*/ 1393927 h 6717072"/>
              <a:gd name="connsiteX989" fmla="*/ 5959385 w 6448426"/>
              <a:gd name="connsiteY989" fmla="*/ 1404556 h 6717072"/>
              <a:gd name="connsiteX990" fmla="*/ 5962827 w 6448426"/>
              <a:gd name="connsiteY990" fmla="*/ 1409870 h 6717072"/>
              <a:gd name="connsiteX991" fmla="*/ 6005371 w 6448426"/>
              <a:gd name="connsiteY991" fmla="*/ 1446433 h 6717072"/>
              <a:gd name="connsiteX992" fmla="*/ 6060452 w 6448426"/>
              <a:gd name="connsiteY992" fmla="*/ 1531459 h 6717072"/>
              <a:gd name="connsiteX993" fmla="*/ 6044812 w 6448426"/>
              <a:gd name="connsiteY993" fmla="*/ 1518961 h 6717072"/>
              <a:gd name="connsiteX994" fmla="*/ 6048255 w 6448426"/>
              <a:gd name="connsiteY994" fmla="*/ 1524274 h 6717072"/>
              <a:gd name="connsiteX995" fmla="*/ 6050762 w 6448426"/>
              <a:gd name="connsiteY995" fmla="*/ 1533968 h 6717072"/>
              <a:gd name="connsiteX996" fmla="*/ 6047319 w 6448426"/>
              <a:gd name="connsiteY996" fmla="*/ 1528654 h 6717072"/>
              <a:gd name="connsiteX997" fmla="*/ 6042940 w 6448426"/>
              <a:gd name="connsiteY997" fmla="*/ 1527718 h 6717072"/>
              <a:gd name="connsiteX998" fmla="*/ 6058280 w 6448426"/>
              <a:gd name="connsiteY998" fmla="*/ 1563047 h 6717072"/>
              <a:gd name="connsiteX999" fmla="*/ 6021051 w 6448426"/>
              <a:gd name="connsiteY999" fmla="*/ 1523041 h 6717072"/>
              <a:gd name="connsiteX1000" fmla="*/ 6024492 w 6448426"/>
              <a:gd name="connsiteY1000" fmla="*/ 1528356 h 6717072"/>
              <a:gd name="connsiteX1001" fmla="*/ 6031378 w 6448426"/>
              <a:gd name="connsiteY1001" fmla="*/ 1538983 h 6717072"/>
              <a:gd name="connsiteX1002" fmla="*/ 6026999 w 6448426"/>
              <a:gd name="connsiteY1002" fmla="*/ 1538048 h 6717072"/>
              <a:gd name="connsiteX1003" fmla="*/ 6023558 w 6448426"/>
              <a:gd name="connsiteY1003" fmla="*/ 1532735 h 6717072"/>
              <a:gd name="connsiteX1004" fmla="*/ 6039835 w 6448426"/>
              <a:gd name="connsiteY1004" fmla="*/ 1563683 h 6717072"/>
              <a:gd name="connsiteX1005" fmla="*/ 6140603 w 6448426"/>
              <a:gd name="connsiteY1005" fmla="*/ 1713416 h 6717072"/>
              <a:gd name="connsiteX1006" fmla="*/ 6162830 w 6448426"/>
              <a:gd name="connsiteY1006" fmla="*/ 1759374 h 6717072"/>
              <a:gd name="connsiteX1007" fmla="*/ 6245151 w 6448426"/>
              <a:gd name="connsiteY1007" fmla="*/ 1909743 h 6717072"/>
              <a:gd name="connsiteX1008" fmla="*/ 6284290 w 6448426"/>
              <a:gd name="connsiteY1008" fmla="*/ 2005102 h 6717072"/>
              <a:gd name="connsiteX1009" fmla="*/ 6283354 w 6448426"/>
              <a:gd name="connsiteY1009" fmla="*/ 2009480 h 6717072"/>
              <a:gd name="connsiteX1010" fmla="*/ 6286797 w 6448426"/>
              <a:gd name="connsiteY1010" fmla="*/ 2014794 h 6717072"/>
              <a:gd name="connsiteX1011" fmla="*/ 6289304 w 6448426"/>
              <a:gd name="connsiteY1011" fmla="*/ 2024487 h 6717072"/>
              <a:gd name="connsiteX1012" fmla="*/ 6285861 w 6448426"/>
              <a:gd name="connsiteY1012" fmla="*/ 2019173 h 6717072"/>
              <a:gd name="connsiteX1013" fmla="*/ 6282419 w 6448426"/>
              <a:gd name="connsiteY1013" fmla="*/ 2013858 h 6717072"/>
              <a:gd name="connsiteX1014" fmla="*/ 6302775 w 6448426"/>
              <a:gd name="connsiteY1014" fmla="*/ 2068573 h 6717072"/>
              <a:gd name="connsiteX1015" fmla="*/ 6293719 w 6448426"/>
              <a:gd name="connsiteY1015" fmla="*/ 2089532 h 6717072"/>
              <a:gd name="connsiteX1016" fmla="*/ 6385469 w 6448426"/>
              <a:gd name="connsiteY1016" fmla="*/ 2324333 h 6717072"/>
              <a:gd name="connsiteX1017" fmla="*/ 6414019 w 6448426"/>
              <a:gd name="connsiteY1017" fmla="*/ 2490687 h 6717072"/>
              <a:gd name="connsiteX1018" fmla="*/ 6418097 w 6448426"/>
              <a:gd name="connsiteY1018" fmla="*/ 2514453 h 6717072"/>
              <a:gd name="connsiteX1019" fmla="*/ 6442232 w 6448426"/>
              <a:gd name="connsiteY1019" fmla="*/ 2615762 h 6717072"/>
              <a:gd name="connsiteX1020" fmla="*/ 6446347 w 6448426"/>
              <a:gd name="connsiteY1020" fmla="*/ 2703636 h 6717072"/>
              <a:gd name="connsiteX1021" fmla="*/ 6429434 w 6448426"/>
              <a:gd name="connsiteY1021" fmla="*/ 2654236 h 6717072"/>
              <a:gd name="connsiteX1022" fmla="*/ 6418770 w 6448426"/>
              <a:gd name="connsiteY1022" fmla="*/ 2597013 h 6717072"/>
              <a:gd name="connsiteX1023" fmla="*/ 6421876 w 6448426"/>
              <a:gd name="connsiteY1023" fmla="*/ 2561047 h 6717072"/>
              <a:gd name="connsiteX1024" fmla="*/ 6395870 w 6448426"/>
              <a:gd name="connsiteY1024" fmla="*/ 2468495 h 6717072"/>
              <a:gd name="connsiteX1025" fmla="*/ 6393663 w 6448426"/>
              <a:gd name="connsiteY1025" fmla="*/ 2435973 h 6717072"/>
              <a:gd name="connsiteX1026" fmla="*/ 6384907 w 6448426"/>
              <a:gd name="connsiteY1026" fmla="*/ 2434102 h 6717072"/>
              <a:gd name="connsiteX1027" fmla="*/ 6347938 w 6448426"/>
              <a:gd name="connsiteY1027" fmla="*/ 2307158 h 6717072"/>
              <a:gd name="connsiteX1028" fmla="*/ 6308462 w 6448426"/>
              <a:gd name="connsiteY1028" fmla="*/ 2170520 h 6717072"/>
              <a:gd name="connsiteX1029" fmla="*/ 6314711 w 6448426"/>
              <a:gd name="connsiteY1029" fmla="*/ 2162697 h 6717072"/>
              <a:gd name="connsiteX1030" fmla="*/ 6264308 w 6448426"/>
              <a:gd name="connsiteY1030" fmla="*/ 2055776 h 6717072"/>
              <a:gd name="connsiteX1031" fmla="*/ 6241445 w 6448426"/>
              <a:gd name="connsiteY1031" fmla="*/ 1991370 h 6717072"/>
              <a:gd name="connsiteX1032" fmla="*/ 6236131 w 6448426"/>
              <a:gd name="connsiteY1032" fmla="*/ 1994814 h 6717072"/>
              <a:gd name="connsiteX1033" fmla="*/ 6207956 w 6448426"/>
              <a:gd name="connsiteY1033" fmla="*/ 1933849 h 6717072"/>
              <a:gd name="connsiteX1034" fmla="*/ 6208255 w 6448426"/>
              <a:gd name="connsiteY1034" fmla="*/ 1911019 h 6717072"/>
              <a:gd name="connsiteX1035" fmla="*/ 6244851 w 6448426"/>
              <a:gd name="connsiteY1035" fmla="*/ 1932574 h 6717072"/>
              <a:gd name="connsiteX1036" fmla="*/ 6185693 w 6448426"/>
              <a:gd name="connsiteY1036" fmla="*/ 1823782 h 6717072"/>
              <a:gd name="connsiteX1037" fmla="*/ 6184757 w 6448426"/>
              <a:gd name="connsiteY1037" fmla="*/ 1828160 h 6717072"/>
              <a:gd name="connsiteX1038" fmla="*/ 6187264 w 6448426"/>
              <a:gd name="connsiteY1038" fmla="*/ 1837853 h 6717072"/>
              <a:gd name="connsiteX1039" fmla="*/ 6180378 w 6448426"/>
              <a:gd name="connsiteY1039" fmla="*/ 1827225 h 6717072"/>
              <a:gd name="connsiteX1040" fmla="*/ 6164101 w 6448426"/>
              <a:gd name="connsiteY1040" fmla="*/ 1796275 h 6717072"/>
              <a:gd name="connsiteX1041" fmla="*/ 6156280 w 6448426"/>
              <a:gd name="connsiteY1041" fmla="*/ 1790026 h 6717072"/>
              <a:gd name="connsiteX1042" fmla="*/ 6157217 w 6448426"/>
              <a:gd name="connsiteY1042" fmla="*/ 1785648 h 6717072"/>
              <a:gd name="connsiteX1043" fmla="*/ 6158152 w 6448426"/>
              <a:gd name="connsiteY1043" fmla="*/ 1781268 h 6717072"/>
              <a:gd name="connsiteX1044" fmla="*/ 6161594 w 6448426"/>
              <a:gd name="connsiteY1044" fmla="*/ 1786582 h 6717072"/>
              <a:gd name="connsiteX1045" fmla="*/ 6148461 w 6448426"/>
              <a:gd name="connsiteY1045" fmla="*/ 1783776 h 6717072"/>
              <a:gd name="connsiteX1046" fmla="*/ 6136262 w 6448426"/>
              <a:gd name="connsiteY1046" fmla="*/ 1776591 h 6717072"/>
              <a:gd name="connsiteX1047" fmla="*/ 6135963 w 6448426"/>
              <a:gd name="connsiteY1047" fmla="*/ 1799421 h 6717072"/>
              <a:gd name="connsiteX1048" fmla="*/ 6103108 w 6448426"/>
              <a:gd name="connsiteY1048" fmla="*/ 1760350 h 6717072"/>
              <a:gd name="connsiteX1049" fmla="*/ 6076504 w 6448426"/>
              <a:gd name="connsiteY1049" fmla="*/ 1713458 h 6717072"/>
              <a:gd name="connsiteX1050" fmla="*/ 6107786 w 6448426"/>
              <a:gd name="connsiteY1050" fmla="*/ 1738457 h 6717072"/>
              <a:gd name="connsiteX1051" fmla="*/ 6103708 w 6448426"/>
              <a:gd name="connsiteY1051" fmla="*/ 1714692 h 6717072"/>
              <a:gd name="connsiteX1052" fmla="*/ 6085560 w 6448426"/>
              <a:gd name="connsiteY1052" fmla="*/ 1692499 h 6717072"/>
              <a:gd name="connsiteX1053" fmla="*/ 5950366 w 6448426"/>
              <a:gd name="connsiteY1053" fmla="*/ 1489625 h 6717072"/>
              <a:gd name="connsiteX1054" fmla="*/ 5925333 w 6448426"/>
              <a:gd name="connsiteY1054" fmla="*/ 1456804 h 6717072"/>
              <a:gd name="connsiteX1055" fmla="*/ 5889972 w 6448426"/>
              <a:gd name="connsiteY1055" fmla="*/ 1408041 h 6717072"/>
              <a:gd name="connsiteX1056" fmla="*/ 5881216 w 6448426"/>
              <a:gd name="connsiteY1056" fmla="*/ 1406171 h 6717072"/>
              <a:gd name="connsiteX1057" fmla="*/ 5815508 w 6448426"/>
              <a:gd name="connsiteY1057" fmla="*/ 1328031 h 6717072"/>
              <a:gd name="connsiteX1058" fmla="*/ 5761999 w 6448426"/>
              <a:gd name="connsiteY1058" fmla="*/ 1257076 h 6717072"/>
              <a:gd name="connsiteX1059" fmla="*/ 5753880 w 6448426"/>
              <a:gd name="connsiteY1059" fmla="*/ 1273656 h 6717072"/>
              <a:gd name="connsiteX1060" fmla="*/ 5741681 w 6448426"/>
              <a:gd name="connsiteY1060" fmla="*/ 1266471 h 6717072"/>
              <a:gd name="connsiteX1061" fmla="*/ 5694122 w 6448426"/>
              <a:gd name="connsiteY1061" fmla="*/ 1210524 h 6717072"/>
              <a:gd name="connsiteX1062" fmla="*/ 5695992 w 6448426"/>
              <a:gd name="connsiteY1062" fmla="*/ 1201765 h 6717072"/>
              <a:gd name="connsiteX1063" fmla="*/ 5720390 w 6448426"/>
              <a:gd name="connsiteY1063" fmla="*/ 1216135 h 6717072"/>
              <a:gd name="connsiteX1064" fmla="*/ 5658124 w 6448426"/>
              <a:gd name="connsiteY1064" fmla="*/ 1143310 h 6717072"/>
              <a:gd name="connsiteX1065" fmla="*/ 5599302 w 6448426"/>
              <a:gd name="connsiteY1065" fmla="*/ 1075797 h 6717072"/>
              <a:gd name="connsiteX1066" fmla="*/ 5476981 w 6448426"/>
              <a:gd name="connsiteY1066" fmla="*/ 962668 h 6717072"/>
              <a:gd name="connsiteX1067" fmla="*/ 5465417 w 6448426"/>
              <a:gd name="connsiteY1067" fmla="*/ 973935 h 6717072"/>
              <a:gd name="connsiteX1068" fmla="*/ 5441956 w 6448426"/>
              <a:gd name="connsiteY1068" fmla="*/ 955185 h 6717072"/>
              <a:gd name="connsiteX1069" fmla="*/ 5454454 w 6448426"/>
              <a:gd name="connsiteY1069" fmla="*/ 939540 h 6717072"/>
              <a:gd name="connsiteX1070" fmla="*/ 5379690 w 6448426"/>
              <a:gd name="connsiteY1070" fmla="*/ 882359 h 6717072"/>
              <a:gd name="connsiteX1071" fmla="*/ 5139760 w 6448426"/>
              <a:gd name="connsiteY1071" fmla="*/ 698317 h 6717072"/>
              <a:gd name="connsiteX1072" fmla="*/ 5232335 w 6448426"/>
              <a:gd name="connsiteY1072" fmla="*/ 736410 h 6717072"/>
              <a:gd name="connsiteX1073" fmla="*/ 5298301 w 6448426"/>
              <a:gd name="connsiteY1073" fmla="*/ 786560 h 6717072"/>
              <a:gd name="connsiteX1074" fmla="*/ 5365656 w 6448426"/>
              <a:gd name="connsiteY1074" fmla="*/ 830955 h 6717072"/>
              <a:gd name="connsiteX1075" fmla="*/ 5365982 w 6448426"/>
              <a:gd name="connsiteY1075" fmla="*/ 831354 h 6717072"/>
              <a:gd name="connsiteX1076" fmla="*/ 5371534 w 6448426"/>
              <a:gd name="connsiteY1076" fmla="*/ 834829 h 6717072"/>
              <a:gd name="connsiteX1077" fmla="*/ 5365656 w 6448426"/>
              <a:gd name="connsiteY1077" fmla="*/ 830955 h 6717072"/>
              <a:gd name="connsiteX1078" fmla="*/ 5363714 w 6448426"/>
              <a:gd name="connsiteY1078" fmla="*/ 828580 h 6717072"/>
              <a:gd name="connsiteX1079" fmla="*/ 5376847 w 6448426"/>
              <a:gd name="connsiteY1079" fmla="*/ 831387 h 6717072"/>
              <a:gd name="connsiteX1080" fmla="*/ 5381226 w 6448426"/>
              <a:gd name="connsiteY1080" fmla="*/ 832322 h 6717072"/>
              <a:gd name="connsiteX1081" fmla="*/ 5261411 w 6448426"/>
              <a:gd name="connsiteY1081" fmla="*/ 728886 h 6717072"/>
              <a:gd name="connsiteX1082" fmla="*/ 5198846 w 6448426"/>
              <a:gd name="connsiteY1082" fmla="*/ 678889 h 6717072"/>
              <a:gd name="connsiteX1083" fmla="*/ 1181100 w 6448426"/>
              <a:gd name="connsiteY1083" fmla="*/ 517542 h 6717072"/>
              <a:gd name="connsiteX1084" fmla="*/ 1181100 w 6448426"/>
              <a:gd name="connsiteY1084" fmla="*/ 556173 h 6717072"/>
              <a:gd name="connsiteX1085" fmla="*/ 1116472 w 6448426"/>
              <a:gd name="connsiteY1085" fmla="*/ 587118 h 6717072"/>
              <a:gd name="connsiteX1086" fmla="*/ 1068981 w 6448426"/>
              <a:gd name="connsiteY1086" fmla="*/ 606543 h 6717072"/>
              <a:gd name="connsiteX1087" fmla="*/ 1127266 w 6448426"/>
              <a:gd name="connsiteY1087" fmla="*/ 537471 h 6717072"/>
              <a:gd name="connsiteX1088" fmla="*/ 2871475 w 6448426"/>
              <a:gd name="connsiteY1088" fmla="*/ 0 h 6717072"/>
              <a:gd name="connsiteX1089" fmla="*/ 3074391 w 6448426"/>
              <a:gd name="connsiteY1089" fmla="*/ 21585 h 6717072"/>
              <a:gd name="connsiteX1090" fmla="*/ 4622161 w 6448426"/>
              <a:gd name="connsiteY1090" fmla="*/ 591434 h 6717072"/>
              <a:gd name="connsiteX1091" fmla="*/ 5349634 w 6448426"/>
              <a:gd name="connsiteY1091" fmla="*/ 1269210 h 6717072"/>
              <a:gd name="connsiteX1092" fmla="*/ 5591406 w 6448426"/>
              <a:gd name="connsiteY1092" fmla="*/ 1573562 h 6717072"/>
              <a:gd name="connsiteX1093" fmla="*/ 5675595 w 6448426"/>
              <a:gd name="connsiteY1093" fmla="*/ 1737609 h 6717072"/>
              <a:gd name="connsiteX1094" fmla="*/ 5824543 w 6448426"/>
              <a:gd name="connsiteY1094" fmla="*/ 2054911 h 6717072"/>
              <a:gd name="connsiteX1095" fmla="*/ 5796480 w 6448426"/>
              <a:gd name="connsiteY1095" fmla="*/ 1905974 h 6717072"/>
              <a:gd name="connsiteX1096" fmla="*/ 5992920 w 6448426"/>
              <a:gd name="connsiteY1096" fmla="*/ 2378689 h 6717072"/>
              <a:gd name="connsiteX1097" fmla="*/ 5928159 w 6448426"/>
              <a:gd name="connsiteY1097" fmla="*/ 2329042 h 6717072"/>
              <a:gd name="connsiteX1098" fmla="*/ 5967016 w 6448426"/>
              <a:gd name="connsiteY1098" fmla="*/ 2475822 h 6717072"/>
              <a:gd name="connsiteX1099" fmla="*/ 5986443 w 6448426"/>
              <a:gd name="connsiteY1099" fmla="*/ 2482297 h 6717072"/>
              <a:gd name="connsiteX1100" fmla="*/ 6038252 w 6448426"/>
              <a:gd name="connsiteY1100" fmla="*/ 2510359 h 6717072"/>
              <a:gd name="connsiteX1101" fmla="*/ 6124598 w 6448426"/>
              <a:gd name="connsiteY1101" fmla="*/ 2888099 h 6717072"/>
              <a:gd name="connsiteX1102" fmla="*/ 6150503 w 6448426"/>
              <a:gd name="connsiteY1102" fmla="*/ 3214036 h 6717072"/>
              <a:gd name="connsiteX1103" fmla="*/ 6148344 w 6448426"/>
              <a:gd name="connsiteY1103" fmla="*/ 3239938 h 6717072"/>
              <a:gd name="connsiteX1104" fmla="*/ 6128917 w 6448426"/>
              <a:gd name="connsiteY1104" fmla="*/ 3265840 h 6717072"/>
              <a:gd name="connsiteX1105" fmla="*/ 6105172 w 6448426"/>
              <a:gd name="connsiteY1105" fmla="*/ 3242097 h 6717072"/>
              <a:gd name="connsiteX1106" fmla="*/ 6094378 w 6448426"/>
              <a:gd name="connsiteY1106" fmla="*/ 3151439 h 6717072"/>
              <a:gd name="connsiteX1107" fmla="*/ 6081425 w 6448426"/>
              <a:gd name="connsiteY1107" fmla="*/ 3119061 h 6717072"/>
              <a:gd name="connsiteX1108" fmla="*/ 6074949 w 6448426"/>
              <a:gd name="connsiteY1108" fmla="*/ 3229145 h 6717072"/>
              <a:gd name="connsiteX1109" fmla="*/ 6113806 w 6448426"/>
              <a:gd name="connsiteY1109" fmla="*/ 3770934 h 6717072"/>
              <a:gd name="connsiteX1110" fmla="*/ 5967016 w 6448426"/>
              <a:gd name="connsiteY1110" fmla="*/ 4424965 h 6717072"/>
              <a:gd name="connsiteX1111" fmla="*/ 5433823 w 6448426"/>
              <a:gd name="connsiteY1111" fmla="*/ 5445945 h 6717072"/>
              <a:gd name="connsiteX1112" fmla="*/ 4417087 w 6448426"/>
              <a:gd name="connsiteY1112" fmla="*/ 6287767 h 6717072"/>
              <a:gd name="connsiteX1113" fmla="*/ 3987510 w 6448426"/>
              <a:gd name="connsiteY1113" fmla="*/ 6492827 h 6717072"/>
              <a:gd name="connsiteX1114" fmla="*/ 2776493 w 6448426"/>
              <a:gd name="connsiteY1114" fmla="*/ 6715154 h 6717072"/>
              <a:gd name="connsiteX1115" fmla="*/ 2126732 w 6448426"/>
              <a:gd name="connsiteY1115" fmla="*/ 6671984 h 6717072"/>
              <a:gd name="connsiteX1116" fmla="*/ 1906547 w 6448426"/>
              <a:gd name="connsiteY1116" fmla="*/ 6635289 h 6717072"/>
              <a:gd name="connsiteX1117" fmla="*/ 1815883 w 6448426"/>
              <a:gd name="connsiteY1117" fmla="*/ 6605070 h 6717072"/>
              <a:gd name="connsiteX1118" fmla="*/ 1688521 w 6448426"/>
              <a:gd name="connsiteY1118" fmla="*/ 6581326 h 6717072"/>
              <a:gd name="connsiteX1119" fmla="*/ 1654792 w 6448426"/>
              <a:gd name="connsiteY1119" fmla="*/ 6578629 h 6717072"/>
              <a:gd name="connsiteX1120" fmla="*/ 1638300 w 6448426"/>
              <a:gd name="connsiteY1120" fmla="*/ 6559953 h 6717072"/>
              <a:gd name="connsiteX1121" fmla="*/ 1638300 w 6448426"/>
              <a:gd name="connsiteY1121" fmla="*/ 6373547 h 6717072"/>
              <a:gd name="connsiteX1122" fmla="*/ 1656132 w 6448426"/>
              <a:gd name="connsiteY1122" fmla="*/ 6381314 h 6717072"/>
              <a:gd name="connsiteX1123" fmla="*/ 3220998 w 6448426"/>
              <a:gd name="connsiteY1123" fmla="*/ 6567823 h 6717072"/>
              <a:gd name="connsiteX1124" fmla="*/ 4421945 w 6448426"/>
              <a:gd name="connsiteY1124" fmla="*/ 6131119 h 6717072"/>
              <a:gd name="connsiteX1125" fmla="*/ 5846440 w 6448426"/>
              <a:gd name="connsiteY1125" fmla="*/ 3807229 h 6717072"/>
              <a:gd name="connsiteX1126" fmla="*/ 5856838 w 6448426"/>
              <a:gd name="connsiteY1126" fmla="*/ 3609672 h 6717072"/>
              <a:gd name="connsiteX1127" fmla="*/ 5862037 w 6448426"/>
              <a:gd name="connsiteY1127" fmla="*/ 3604472 h 6717072"/>
              <a:gd name="connsiteX1128" fmla="*/ 5862037 w 6448426"/>
              <a:gd name="connsiteY1128" fmla="*/ 3588875 h 6717072"/>
              <a:gd name="connsiteX1129" fmla="*/ 5856838 w 6448426"/>
              <a:gd name="connsiteY1129" fmla="*/ 3583678 h 6717072"/>
              <a:gd name="connsiteX1130" fmla="*/ 5856838 w 6448426"/>
              <a:gd name="connsiteY1130" fmla="*/ 3438108 h 6717072"/>
              <a:gd name="connsiteX1131" fmla="*/ 5825645 w 6448426"/>
              <a:gd name="connsiteY1131" fmla="*/ 3100183 h 6717072"/>
              <a:gd name="connsiteX1132" fmla="*/ 5487717 w 6448426"/>
              <a:gd name="connsiteY1132" fmla="*/ 2070809 h 6717072"/>
              <a:gd name="connsiteX1133" fmla="*/ 5160187 w 6448426"/>
              <a:gd name="connsiteY1133" fmla="*/ 1561321 h 6717072"/>
              <a:gd name="connsiteX1134" fmla="*/ 5170584 w 6448426"/>
              <a:gd name="connsiteY1134" fmla="*/ 1566520 h 6717072"/>
              <a:gd name="connsiteX1135" fmla="*/ 5113396 w 6448426"/>
              <a:gd name="connsiteY1135" fmla="*/ 1493736 h 6717072"/>
              <a:gd name="connsiteX1136" fmla="*/ 5077004 w 6448426"/>
              <a:gd name="connsiteY1136" fmla="*/ 1457344 h 6717072"/>
              <a:gd name="connsiteX1137" fmla="*/ 4967829 w 6448426"/>
              <a:gd name="connsiteY1137" fmla="*/ 1342969 h 6717072"/>
              <a:gd name="connsiteX1138" fmla="*/ 4926236 w 6448426"/>
              <a:gd name="connsiteY1138" fmla="*/ 1301380 h 6717072"/>
              <a:gd name="connsiteX1139" fmla="*/ 4525921 w 6448426"/>
              <a:gd name="connsiteY1139" fmla="*/ 963453 h 6717072"/>
              <a:gd name="connsiteX1140" fmla="*/ 4655895 w 6448426"/>
              <a:gd name="connsiteY1140" fmla="*/ 1036236 h 6717072"/>
              <a:gd name="connsiteX1141" fmla="*/ 4676689 w 6448426"/>
              <a:gd name="connsiteY1141" fmla="*/ 1062231 h 6717072"/>
              <a:gd name="connsiteX1142" fmla="*/ 4806662 w 6448426"/>
              <a:gd name="connsiteY1142" fmla="*/ 1145413 h 6717072"/>
              <a:gd name="connsiteX1143" fmla="*/ 4775469 w 6448426"/>
              <a:gd name="connsiteY1143" fmla="*/ 1098623 h 6717072"/>
              <a:gd name="connsiteX1144" fmla="*/ 4666292 w 6448426"/>
              <a:gd name="connsiteY1144" fmla="*/ 1025839 h 6717072"/>
              <a:gd name="connsiteX1145" fmla="*/ 4645496 w 6448426"/>
              <a:gd name="connsiteY1145" fmla="*/ 999845 h 6717072"/>
              <a:gd name="connsiteX1146" fmla="*/ 4557116 w 6448426"/>
              <a:gd name="connsiteY1146" fmla="*/ 953054 h 6717072"/>
              <a:gd name="connsiteX1147" fmla="*/ 4473934 w 6448426"/>
              <a:gd name="connsiteY1147" fmla="*/ 890668 h 6717072"/>
              <a:gd name="connsiteX1148" fmla="*/ 4447939 w 6448426"/>
              <a:gd name="connsiteY1148" fmla="*/ 885468 h 6717072"/>
              <a:gd name="connsiteX1149" fmla="*/ 4411547 w 6448426"/>
              <a:gd name="connsiteY1149" fmla="*/ 854276 h 6717072"/>
              <a:gd name="connsiteX1150" fmla="*/ 4364756 w 6448426"/>
              <a:gd name="connsiteY1150" fmla="*/ 823082 h 6717072"/>
              <a:gd name="connsiteX1151" fmla="*/ 4302369 w 6448426"/>
              <a:gd name="connsiteY1151" fmla="*/ 812686 h 6717072"/>
              <a:gd name="connsiteX1152" fmla="*/ 4317965 w 6448426"/>
              <a:gd name="connsiteY1152" fmla="*/ 828281 h 6717072"/>
              <a:gd name="connsiteX1153" fmla="*/ 2758296 w 6448426"/>
              <a:gd name="connsiteY1153" fmla="*/ 401976 h 6717072"/>
              <a:gd name="connsiteX1154" fmla="*/ 2757137 w 6448426"/>
              <a:gd name="connsiteY1154" fmla="*/ 402030 h 6717072"/>
              <a:gd name="connsiteX1155" fmla="*/ 2912759 w 6448426"/>
              <a:gd name="connsiteY1155" fmla="*/ 413522 h 6717072"/>
              <a:gd name="connsiteX1156" fmla="*/ 3231092 w 6448426"/>
              <a:gd name="connsiteY1156" fmla="*/ 482413 h 6717072"/>
              <a:gd name="connsiteX1157" fmla="*/ 3338272 w 6448426"/>
              <a:gd name="connsiteY1157" fmla="*/ 512739 h 6717072"/>
              <a:gd name="connsiteX1158" fmla="*/ 3354220 w 6448426"/>
              <a:gd name="connsiteY1158" fmla="*/ 515051 h 6717072"/>
              <a:gd name="connsiteX1159" fmla="*/ 4260777 w 6448426"/>
              <a:gd name="connsiteY1159" fmla="*/ 838680 h 6717072"/>
              <a:gd name="connsiteX1160" fmla="*/ 4245181 w 6448426"/>
              <a:gd name="connsiteY1160" fmla="*/ 838680 h 6717072"/>
              <a:gd name="connsiteX1161" fmla="*/ 4328364 w 6448426"/>
              <a:gd name="connsiteY1161" fmla="*/ 880271 h 6717072"/>
              <a:gd name="connsiteX1162" fmla="*/ 4427143 w 6448426"/>
              <a:gd name="connsiteY1162" fmla="*/ 937458 h 6717072"/>
              <a:gd name="connsiteX1163" fmla="*/ 4484330 w 6448426"/>
              <a:gd name="connsiteY1163" fmla="*/ 973850 h 6717072"/>
              <a:gd name="connsiteX1164" fmla="*/ 4484330 w 6448426"/>
              <a:gd name="connsiteY1164" fmla="*/ 979049 h 6717072"/>
              <a:gd name="connsiteX1165" fmla="*/ 4489529 w 6448426"/>
              <a:gd name="connsiteY1165" fmla="*/ 979048 h 6717072"/>
              <a:gd name="connsiteX1166" fmla="*/ 4494728 w 6448426"/>
              <a:gd name="connsiteY1166" fmla="*/ 984247 h 6717072"/>
              <a:gd name="connsiteX1167" fmla="*/ 4505125 w 6448426"/>
              <a:gd name="connsiteY1167" fmla="*/ 989448 h 6717072"/>
              <a:gd name="connsiteX1168" fmla="*/ 4531120 w 6448426"/>
              <a:gd name="connsiteY1168" fmla="*/ 1005043 h 6717072"/>
              <a:gd name="connsiteX1169" fmla="*/ 4614303 w 6448426"/>
              <a:gd name="connsiteY1169" fmla="*/ 1062231 h 6717072"/>
              <a:gd name="connsiteX1170" fmla="*/ 4645497 w 6448426"/>
              <a:gd name="connsiteY1170" fmla="*/ 1088225 h 6717072"/>
              <a:gd name="connsiteX1171" fmla="*/ 4718280 w 6448426"/>
              <a:gd name="connsiteY1171" fmla="*/ 1145413 h 6717072"/>
              <a:gd name="connsiteX1172" fmla="*/ 4713081 w 6448426"/>
              <a:gd name="connsiteY1172" fmla="*/ 1145413 h 6717072"/>
              <a:gd name="connsiteX1173" fmla="*/ 4728678 w 6448426"/>
              <a:gd name="connsiteY1173" fmla="*/ 1155810 h 6717072"/>
              <a:gd name="connsiteX1174" fmla="*/ 5487717 w 6448426"/>
              <a:gd name="connsiteY1174" fmla="*/ 2070809 h 6717072"/>
              <a:gd name="connsiteX1175" fmla="*/ 5825645 w 6448426"/>
              <a:gd name="connsiteY1175" fmla="*/ 3412115 h 6717072"/>
              <a:gd name="connsiteX1176" fmla="*/ 5815246 w 6448426"/>
              <a:gd name="connsiteY1176" fmla="*/ 3412115 h 6717072"/>
              <a:gd name="connsiteX1177" fmla="*/ 5758060 w 6448426"/>
              <a:gd name="connsiteY1177" fmla="*/ 3261348 h 6717072"/>
              <a:gd name="connsiteX1178" fmla="*/ 5752860 w 6448426"/>
              <a:gd name="connsiteY1178" fmla="*/ 3282144 h 6717072"/>
              <a:gd name="connsiteX1179" fmla="*/ 5742462 w 6448426"/>
              <a:gd name="connsiteY1179" fmla="*/ 3188564 h 6717072"/>
              <a:gd name="connsiteX1180" fmla="*/ 5716467 w 6448426"/>
              <a:gd name="connsiteY1180" fmla="*/ 3120979 h 6717072"/>
              <a:gd name="connsiteX1181" fmla="*/ 5706070 w 6448426"/>
              <a:gd name="connsiteY1181" fmla="*/ 3172968 h 6717072"/>
              <a:gd name="connsiteX1182" fmla="*/ 5700871 w 6448426"/>
              <a:gd name="connsiteY1182" fmla="*/ 3167769 h 6717072"/>
              <a:gd name="connsiteX1183" fmla="*/ 5700871 w 6448426"/>
              <a:gd name="connsiteY1183" fmla="*/ 3162571 h 6717072"/>
              <a:gd name="connsiteX1184" fmla="*/ 5700871 w 6448426"/>
              <a:gd name="connsiteY1184" fmla="*/ 3157370 h 6717072"/>
              <a:gd name="connsiteX1185" fmla="*/ 5700871 w 6448426"/>
              <a:gd name="connsiteY1185" fmla="*/ 3146974 h 6717072"/>
              <a:gd name="connsiteX1186" fmla="*/ 5695673 w 6448426"/>
              <a:gd name="connsiteY1186" fmla="*/ 3152172 h 6717072"/>
              <a:gd name="connsiteX1187" fmla="*/ 5695673 w 6448426"/>
              <a:gd name="connsiteY1187" fmla="*/ 3157372 h 6717072"/>
              <a:gd name="connsiteX1188" fmla="*/ 5695673 w 6448426"/>
              <a:gd name="connsiteY1188" fmla="*/ 3162571 h 6717072"/>
              <a:gd name="connsiteX1189" fmla="*/ 5690473 w 6448426"/>
              <a:gd name="connsiteY1189" fmla="*/ 3178167 h 6717072"/>
              <a:gd name="connsiteX1190" fmla="*/ 5695673 w 6448426"/>
              <a:gd name="connsiteY1190" fmla="*/ 3183364 h 6717072"/>
              <a:gd name="connsiteX1191" fmla="*/ 5695673 w 6448426"/>
              <a:gd name="connsiteY1191" fmla="*/ 3178167 h 6717072"/>
              <a:gd name="connsiteX1192" fmla="*/ 5700871 w 6448426"/>
              <a:gd name="connsiteY1192" fmla="*/ 3172968 h 6717072"/>
              <a:gd name="connsiteX1193" fmla="*/ 5700871 w 6448426"/>
              <a:gd name="connsiteY1193" fmla="*/ 3188563 h 6717072"/>
              <a:gd name="connsiteX1194" fmla="*/ 5700871 w 6448426"/>
              <a:gd name="connsiteY1194" fmla="*/ 3193763 h 6717072"/>
              <a:gd name="connsiteX1195" fmla="*/ 5674876 w 6448426"/>
              <a:gd name="connsiteY1195" fmla="*/ 3235354 h 6717072"/>
              <a:gd name="connsiteX1196" fmla="*/ 5669678 w 6448426"/>
              <a:gd name="connsiteY1196" fmla="*/ 3172968 h 6717072"/>
              <a:gd name="connsiteX1197" fmla="*/ 5648883 w 6448426"/>
              <a:gd name="connsiteY1197" fmla="*/ 3193762 h 6717072"/>
              <a:gd name="connsiteX1198" fmla="*/ 5596893 w 6448426"/>
              <a:gd name="connsiteY1198" fmla="*/ 3068990 h 6717072"/>
              <a:gd name="connsiteX1199" fmla="*/ 5596893 w 6448426"/>
              <a:gd name="connsiteY1199" fmla="*/ 3063790 h 6717072"/>
              <a:gd name="connsiteX1200" fmla="*/ 5596893 w 6448426"/>
              <a:gd name="connsiteY1200" fmla="*/ 3053394 h 6717072"/>
              <a:gd name="connsiteX1201" fmla="*/ 5591695 w 6448426"/>
              <a:gd name="connsiteY1201" fmla="*/ 3048193 h 6717072"/>
              <a:gd name="connsiteX1202" fmla="*/ 5576098 w 6448426"/>
              <a:gd name="connsiteY1202" fmla="*/ 2991008 h 6717072"/>
              <a:gd name="connsiteX1203" fmla="*/ 5570899 w 6448426"/>
              <a:gd name="connsiteY1203" fmla="*/ 2970212 h 6717072"/>
              <a:gd name="connsiteX1204" fmla="*/ 5565700 w 6448426"/>
              <a:gd name="connsiteY1204" fmla="*/ 2965013 h 6717072"/>
              <a:gd name="connsiteX1205" fmla="*/ 5565700 w 6448426"/>
              <a:gd name="connsiteY1205" fmla="*/ 2959815 h 6717072"/>
              <a:gd name="connsiteX1206" fmla="*/ 5560501 w 6448426"/>
              <a:gd name="connsiteY1206" fmla="*/ 2959815 h 6717072"/>
              <a:gd name="connsiteX1207" fmla="*/ 5560501 w 6448426"/>
              <a:gd name="connsiteY1207" fmla="*/ 2954616 h 6717072"/>
              <a:gd name="connsiteX1208" fmla="*/ 5550103 w 6448426"/>
              <a:gd name="connsiteY1208" fmla="*/ 2933820 h 6717072"/>
              <a:gd name="connsiteX1209" fmla="*/ 5544905 w 6448426"/>
              <a:gd name="connsiteY1209" fmla="*/ 2949416 h 6717072"/>
              <a:gd name="connsiteX1210" fmla="*/ 5534507 w 6448426"/>
              <a:gd name="connsiteY1210" fmla="*/ 2939019 h 6717072"/>
              <a:gd name="connsiteX1211" fmla="*/ 5529308 w 6448426"/>
              <a:gd name="connsiteY1211" fmla="*/ 2892230 h 6717072"/>
              <a:gd name="connsiteX1212" fmla="*/ 5487717 w 6448426"/>
              <a:gd name="connsiteY1212" fmla="*/ 2767457 h 6717072"/>
              <a:gd name="connsiteX1213" fmla="*/ 5477319 w 6448426"/>
              <a:gd name="connsiteY1213" fmla="*/ 2736262 h 6717072"/>
              <a:gd name="connsiteX1214" fmla="*/ 5440927 w 6448426"/>
              <a:gd name="connsiteY1214" fmla="*/ 2632286 h 6717072"/>
              <a:gd name="connsiteX1215" fmla="*/ 5440927 w 6448426"/>
              <a:gd name="connsiteY1215" fmla="*/ 2616690 h 6717072"/>
              <a:gd name="connsiteX1216" fmla="*/ 5430529 w 6448426"/>
              <a:gd name="connsiteY1216" fmla="*/ 2606292 h 6717072"/>
              <a:gd name="connsiteX1217" fmla="*/ 5435729 w 6448426"/>
              <a:gd name="connsiteY1217" fmla="*/ 2601093 h 6717072"/>
              <a:gd name="connsiteX1218" fmla="*/ 5404536 w 6448426"/>
              <a:gd name="connsiteY1218" fmla="*/ 2528309 h 6717072"/>
              <a:gd name="connsiteX1219" fmla="*/ 5414932 w 6448426"/>
              <a:gd name="connsiteY1219" fmla="*/ 2528309 h 6717072"/>
              <a:gd name="connsiteX1220" fmla="*/ 5399336 w 6448426"/>
              <a:gd name="connsiteY1220" fmla="*/ 2512713 h 6717072"/>
              <a:gd name="connsiteX1221" fmla="*/ 5383739 w 6448426"/>
              <a:gd name="connsiteY1221" fmla="*/ 2476319 h 6717072"/>
              <a:gd name="connsiteX1222" fmla="*/ 5383739 w 6448426"/>
              <a:gd name="connsiteY1222" fmla="*/ 2471122 h 6717072"/>
              <a:gd name="connsiteX1223" fmla="*/ 5388937 w 6448426"/>
              <a:gd name="connsiteY1223" fmla="*/ 2471122 h 6717072"/>
              <a:gd name="connsiteX1224" fmla="*/ 5394137 w 6448426"/>
              <a:gd name="connsiteY1224" fmla="*/ 2471121 h 6717072"/>
              <a:gd name="connsiteX1225" fmla="*/ 5394137 w 6448426"/>
              <a:gd name="connsiteY1225" fmla="*/ 2465923 h 6717072"/>
              <a:gd name="connsiteX1226" fmla="*/ 5388937 w 6448426"/>
              <a:gd name="connsiteY1226" fmla="*/ 2439928 h 6717072"/>
              <a:gd name="connsiteX1227" fmla="*/ 5394137 w 6448426"/>
              <a:gd name="connsiteY1227" fmla="*/ 2439927 h 6717072"/>
              <a:gd name="connsiteX1228" fmla="*/ 5394137 w 6448426"/>
              <a:gd name="connsiteY1228" fmla="*/ 2434730 h 6717072"/>
              <a:gd name="connsiteX1229" fmla="*/ 5388939 w 6448426"/>
              <a:gd name="connsiteY1229" fmla="*/ 2429531 h 6717072"/>
              <a:gd name="connsiteX1230" fmla="*/ 5347348 w 6448426"/>
              <a:gd name="connsiteY1230" fmla="*/ 2330751 h 6717072"/>
              <a:gd name="connsiteX1231" fmla="*/ 5290159 w 6448426"/>
              <a:gd name="connsiteY1231" fmla="*/ 2231975 h 6717072"/>
              <a:gd name="connsiteX1232" fmla="*/ 5272612 w 6448426"/>
              <a:gd name="connsiteY1232" fmla="*/ 2193633 h 6717072"/>
              <a:gd name="connsiteX1233" fmla="*/ 5264000 w 6448426"/>
              <a:gd name="connsiteY1233" fmla="*/ 2178894 h 6717072"/>
              <a:gd name="connsiteX1234" fmla="*/ 5295975 w 6448426"/>
              <a:gd name="connsiteY1234" fmla="*/ 2249378 h 6717072"/>
              <a:gd name="connsiteX1235" fmla="*/ 5484226 w 6448426"/>
              <a:gd name="connsiteY1235" fmla="*/ 2909602 h 6717072"/>
              <a:gd name="connsiteX1236" fmla="*/ 5520832 w 6448426"/>
              <a:gd name="connsiteY1236" fmla="*/ 3169136 h 6717072"/>
              <a:gd name="connsiteX1237" fmla="*/ 5514861 w 6448426"/>
              <a:gd name="connsiteY1237" fmla="*/ 3192781 h 6717072"/>
              <a:gd name="connsiteX1238" fmla="*/ 5504136 w 6448426"/>
              <a:gd name="connsiteY1238" fmla="*/ 3183019 h 6717072"/>
              <a:gd name="connsiteX1239" fmla="*/ 5300202 w 6448426"/>
              <a:gd name="connsiteY1239" fmla="*/ 2367770 h 6717072"/>
              <a:gd name="connsiteX1240" fmla="*/ 5110929 w 6448426"/>
              <a:gd name="connsiteY1240" fmla="*/ 1970619 h 6717072"/>
              <a:gd name="connsiteX1241" fmla="*/ 5087095 w 6448426"/>
              <a:gd name="connsiteY1241" fmla="*/ 1922886 h 6717072"/>
              <a:gd name="connsiteX1242" fmla="*/ 5067223 w 6448426"/>
              <a:gd name="connsiteY1242" fmla="*/ 1906828 h 6717072"/>
              <a:gd name="connsiteX1243" fmla="*/ 5063622 w 6448426"/>
              <a:gd name="connsiteY1243" fmla="*/ 1935671 h 6717072"/>
              <a:gd name="connsiteX1244" fmla="*/ 5163525 w 6448426"/>
              <a:gd name="connsiteY1244" fmla="*/ 2118245 h 6717072"/>
              <a:gd name="connsiteX1245" fmla="*/ 5249815 w 6448426"/>
              <a:gd name="connsiteY1245" fmla="*/ 2313132 h 6717072"/>
              <a:gd name="connsiteX1246" fmla="*/ 5304498 w 6448426"/>
              <a:gd name="connsiteY1246" fmla="*/ 2461980 h 6717072"/>
              <a:gd name="connsiteX1247" fmla="*/ 5305756 w 6448426"/>
              <a:gd name="connsiteY1247" fmla="*/ 2460723 h 6717072"/>
              <a:gd name="connsiteX1248" fmla="*/ 5331750 w 6448426"/>
              <a:gd name="connsiteY1248" fmla="*/ 2523109 h 6717072"/>
              <a:gd name="connsiteX1249" fmla="*/ 5326551 w 6448426"/>
              <a:gd name="connsiteY1249" fmla="*/ 2523109 h 6717072"/>
              <a:gd name="connsiteX1250" fmla="*/ 5321353 w 6448426"/>
              <a:gd name="connsiteY1250" fmla="*/ 2502315 h 6717072"/>
              <a:gd name="connsiteX1251" fmla="*/ 5313674 w 6448426"/>
              <a:gd name="connsiteY1251" fmla="*/ 2486957 h 6717072"/>
              <a:gd name="connsiteX1252" fmla="*/ 5322214 w 6448426"/>
              <a:gd name="connsiteY1252" fmla="*/ 2510202 h 6717072"/>
              <a:gd name="connsiteX1253" fmla="*/ 5335507 w 6448426"/>
              <a:gd name="connsiteY1253" fmla="*/ 2556056 h 6717072"/>
              <a:gd name="connsiteX1254" fmla="*/ 5341498 w 6448426"/>
              <a:gd name="connsiteY1254" fmla="*/ 2558852 h 6717072"/>
              <a:gd name="connsiteX1255" fmla="*/ 5347347 w 6448426"/>
              <a:gd name="connsiteY1255" fmla="*/ 2559502 h 6717072"/>
              <a:gd name="connsiteX1256" fmla="*/ 5347347 w 6448426"/>
              <a:gd name="connsiteY1256" fmla="*/ 2569900 h 6717072"/>
              <a:gd name="connsiteX1257" fmla="*/ 5342149 w 6448426"/>
              <a:gd name="connsiteY1257" fmla="*/ 2569900 h 6717072"/>
              <a:gd name="connsiteX1258" fmla="*/ 5342149 w 6448426"/>
              <a:gd name="connsiteY1258" fmla="*/ 2575097 h 6717072"/>
              <a:gd name="connsiteX1259" fmla="*/ 5342148 w 6448426"/>
              <a:gd name="connsiteY1259" fmla="*/ 2578966 h 6717072"/>
              <a:gd name="connsiteX1260" fmla="*/ 5380009 w 6448426"/>
              <a:gd name="connsiteY1260" fmla="*/ 2709559 h 6717072"/>
              <a:gd name="connsiteX1261" fmla="*/ 5387530 w 6448426"/>
              <a:gd name="connsiteY1261" fmla="*/ 2745279 h 6717072"/>
              <a:gd name="connsiteX1262" fmla="*/ 5399336 w 6448426"/>
              <a:gd name="connsiteY1262" fmla="*/ 2762257 h 6717072"/>
              <a:gd name="connsiteX1263" fmla="*/ 5409733 w 6448426"/>
              <a:gd name="connsiteY1263" fmla="*/ 2788251 h 6717072"/>
              <a:gd name="connsiteX1264" fmla="*/ 5414932 w 6448426"/>
              <a:gd name="connsiteY1264" fmla="*/ 2819446 h 6717072"/>
              <a:gd name="connsiteX1265" fmla="*/ 5425330 w 6448426"/>
              <a:gd name="connsiteY1265" fmla="*/ 2855836 h 6717072"/>
              <a:gd name="connsiteX1266" fmla="*/ 5435728 w 6448426"/>
              <a:gd name="connsiteY1266" fmla="*/ 2907826 h 6717072"/>
              <a:gd name="connsiteX1267" fmla="*/ 5446125 w 6448426"/>
              <a:gd name="connsiteY1267" fmla="*/ 2939019 h 6717072"/>
              <a:gd name="connsiteX1268" fmla="*/ 5446125 w 6448426"/>
              <a:gd name="connsiteY1268" fmla="*/ 2944218 h 6717072"/>
              <a:gd name="connsiteX1269" fmla="*/ 5456524 w 6448426"/>
              <a:gd name="connsiteY1269" fmla="*/ 2985808 h 6717072"/>
              <a:gd name="connsiteX1270" fmla="*/ 5466921 w 6448426"/>
              <a:gd name="connsiteY1270" fmla="*/ 3022200 h 6717072"/>
              <a:gd name="connsiteX1271" fmla="*/ 5472119 w 6448426"/>
              <a:gd name="connsiteY1271" fmla="*/ 3037797 h 6717072"/>
              <a:gd name="connsiteX1272" fmla="*/ 5472120 w 6448426"/>
              <a:gd name="connsiteY1272" fmla="*/ 3042997 h 6717072"/>
              <a:gd name="connsiteX1273" fmla="*/ 5466921 w 6448426"/>
              <a:gd name="connsiteY1273" fmla="*/ 3058593 h 6717072"/>
              <a:gd name="connsiteX1274" fmla="*/ 5466921 w 6448426"/>
              <a:gd name="connsiteY1274" fmla="*/ 3063790 h 6717072"/>
              <a:gd name="connsiteX1275" fmla="*/ 5472120 w 6448426"/>
              <a:gd name="connsiteY1275" fmla="*/ 3074188 h 6717072"/>
              <a:gd name="connsiteX1276" fmla="*/ 5477319 w 6448426"/>
              <a:gd name="connsiteY1276" fmla="*/ 3074189 h 6717072"/>
              <a:gd name="connsiteX1277" fmla="*/ 5477319 w 6448426"/>
              <a:gd name="connsiteY1277" fmla="*/ 3100183 h 6717072"/>
              <a:gd name="connsiteX1278" fmla="*/ 5482518 w 6448426"/>
              <a:gd name="connsiteY1278" fmla="*/ 3105382 h 6717072"/>
              <a:gd name="connsiteX1279" fmla="*/ 5482518 w 6448426"/>
              <a:gd name="connsiteY1279" fmla="*/ 3100183 h 6717072"/>
              <a:gd name="connsiteX1280" fmla="*/ 5477319 w 6448426"/>
              <a:gd name="connsiteY1280" fmla="*/ 3074189 h 6717072"/>
              <a:gd name="connsiteX1281" fmla="*/ 5482518 w 6448426"/>
              <a:gd name="connsiteY1281" fmla="*/ 3074189 h 6717072"/>
              <a:gd name="connsiteX1282" fmla="*/ 5482518 w 6448426"/>
              <a:gd name="connsiteY1282" fmla="*/ 3084587 h 6717072"/>
              <a:gd name="connsiteX1283" fmla="*/ 5482518 w 6448426"/>
              <a:gd name="connsiteY1283" fmla="*/ 3089786 h 6717072"/>
              <a:gd name="connsiteX1284" fmla="*/ 5487717 w 6448426"/>
              <a:gd name="connsiteY1284" fmla="*/ 3105382 h 6717072"/>
              <a:gd name="connsiteX1285" fmla="*/ 5487717 w 6448426"/>
              <a:gd name="connsiteY1285" fmla="*/ 3126177 h 6717072"/>
              <a:gd name="connsiteX1286" fmla="*/ 5482516 w 6448426"/>
              <a:gd name="connsiteY1286" fmla="*/ 3120978 h 6717072"/>
              <a:gd name="connsiteX1287" fmla="*/ 5482518 w 6448426"/>
              <a:gd name="connsiteY1287" fmla="*/ 3131376 h 6717072"/>
              <a:gd name="connsiteX1288" fmla="*/ 5482518 w 6448426"/>
              <a:gd name="connsiteY1288" fmla="*/ 3141775 h 6717072"/>
              <a:gd name="connsiteX1289" fmla="*/ 5487717 w 6448426"/>
              <a:gd name="connsiteY1289" fmla="*/ 3157372 h 6717072"/>
              <a:gd name="connsiteX1290" fmla="*/ 5487717 w 6448426"/>
              <a:gd name="connsiteY1290" fmla="*/ 3167767 h 6717072"/>
              <a:gd name="connsiteX1291" fmla="*/ 5492916 w 6448426"/>
              <a:gd name="connsiteY1291" fmla="*/ 3172968 h 6717072"/>
              <a:gd name="connsiteX1292" fmla="*/ 5498115 w 6448426"/>
              <a:gd name="connsiteY1292" fmla="*/ 3188564 h 6717072"/>
              <a:gd name="connsiteX1293" fmla="*/ 5498115 w 6448426"/>
              <a:gd name="connsiteY1293" fmla="*/ 3198962 h 6717072"/>
              <a:gd name="connsiteX1294" fmla="*/ 5492916 w 6448426"/>
              <a:gd name="connsiteY1294" fmla="*/ 3204161 h 6717072"/>
              <a:gd name="connsiteX1295" fmla="*/ 5498115 w 6448426"/>
              <a:gd name="connsiteY1295" fmla="*/ 3209359 h 6717072"/>
              <a:gd name="connsiteX1296" fmla="*/ 5492916 w 6448426"/>
              <a:gd name="connsiteY1296" fmla="*/ 3219757 h 6717072"/>
              <a:gd name="connsiteX1297" fmla="*/ 5498115 w 6448426"/>
              <a:gd name="connsiteY1297" fmla="*/ 3230155 h 6717072"/>
              <a:gd name="connsiteX1298" fmla="*/ 5503313 w 6448426"/>
              <a:gd name="connsiteY1298" fmla="*/ 3224956 h 6717072"/>
              <a:gd name="connsiteX1299" fmla="*/ 5503313 w 6448426"/>
              <a:gd name="connsiteY1299" fmla="*/ 3240553 h 6717072"/>
              <a:gd name="connsiteX1300" fmla="*/ 5503312 w 6448426"/>
              <a:gd name="connsiteY1300" fmla="*/ 3245752 h 6717072"/>
              <a:gd name="connsiteX1301" fmla="*/ 5508512 w 6448426"/>
              <a:gd name="connsiteY1301" fmla="*/ 3266547 h 6717072"/>
              <a:gd name="connsiteX1302" fmla="*/ 5508512 w 6448426"/>
              <a:gd name="connsiteY1302" fmla="*/ 3287342 h 6717072"/>
              <a:gd name="connsiteX1303" fmla="*/ 5508512 w 6448426"/>
              <a:gd name="connsiteY1303" fmla="*/ 3302939 h 6717072"/>
              <a:gd name="connsiteX1304" fmla="*/ 5508512 w 6448426"/>
              <a:gd name="connsiteY1304" fmla="*/ 3334132 h 6717072"/>
              <a:gd name="connsiteX1305" fmla="*/ 5503313 w 6448426"/>
              <a:gd name="connsiteY1305" fmla="*/ 3349729 h 6717072"/>
              <a:gd name="connsiteX1306" fmla="*/ 5498115 w 6448426"/>
              <a:gd name="connsiteY1306" fmla="*/ 3344530 h 6717072"/>
              <a:gd name="connsiteX1307" fmla="*/ 5492915 w 6448426"/>
              <a:gd name="connsiteY1307" fmla="*/ 3339331 h 6717072"/>
              <a:gd name="connsiteX1308" fmla="*/ 5492916 w 6448426"/>
              <a:gd name="connsiteY1308" fmla="*/ 3344530 h 6717072"/>
              <a:gd name="connsiteX1309" fmla="*/ 5492916 w 6448426"/>
              <a:gd name="connsiteY1309" fmla="*/ 3349728 h 6717072"/>
              <a:gd name="connsiteX1310" fmla="*/ 5498115 w 6448426"/>
              <a:gd name="connsiteY1310" fmla="*/ 3354927 h 6717072"/>
              <a:gd name="connsiteX1311" fmla="*/ 5503313 w 6448426"/>
              <a:gd name="connsiteY1311" fmla="*/ 3360125 h 6717072"/>
              <a:gd name="connsiteX1312" fmla="*/ 5508512 w 6448426"/>
              <a:gd name="connsiteY1312" fmla="*/ 3360127 h 6717072"/>
              <a:gd name="connsiteX1313" fmla="*/ 5513712 w 6448426"/>
              <a:gd name="connsiteY1313" fmla="*/ 3334132 h 6717072"/>
              <a:gd name="connsiteX1314" fmla="*/ 5513710 w 6448426"/>
              <a:gd name="connsiteY1314" fmla="*/ 3328934 h 6717072"/>
              <a:gd name="connsiteX1315" fmla="*/ 5513712 w 6448426"/>
              <a:gd name="connsiteY1315" fmla="*/ 3308138 h 6717072"/>
              <a:gd name="connsiteX1316" fmla="*/ 5513712 w 6448426"/>
              <a:gd name="connsiteY1316" fmla="*/ 3297741 h 6717072"/>
              <a:gd name="connsiteX1317" fmla="*/ 5518910 w 6448426"/>
              <a:gd name="connsiteY1317" fmla="*/ 3323733 h 6717072"/>
              <a:gd name="connsiteX1318" fmla="*/ 5524109 w 6448426"/>
              <a:gd name="connsiteY1318" fmla="*/ 3354927 h 6717072"/>
              <a:gd name="connsiteX1319" fmla="*/ 5518910 w 6448426"/>
              <a:gd name="connsiteY1319" fmla="*/ 3365326 h 6717072"/>
              <a:gd name="connsiteX1320" fmla="*/ 5518910 w 6448426"/>
              <a:gd name="connsiteY1320" fmla="*/ 3375723 h 6717072"/>
              <a:gd name="connsiteX1321" fmla="*/ 5518909 w 6448426"/>
              <a:gd name="connsiteY1321" fmla="*/ 3401717 h 6717072"/>
              <a:gd name="connsiteX1322" fmla="*/ 5513712 w 6448426"/>
              <a:gd name="connsiteY1322" fmla="*/ 3396518 h 6717072"/>
              <a:gd name="connsiteX1323" fmla="*/ 5508512 w 6448426"/>
              <a:gd name="connsiteY1323" fmla="*/ 3396519 h 6717072"/>
              <a:gd name="connsiteX1324" fmla="*/ 5508512 w 6448426"/>
              <a:gd name="connsiteY1324" fmla="*/ 3401717 h 6717072"/>
              <a:gd name="connsiteX1325" fmla="*/ 5508512 w 6448426"/>
              <a:gd name="connsiteY1325" fmla="*/ 3406915 h 6717072"/>
              <a:gd name="connsiteX1326" fmla="*/ 5513712 w 6448426"/>
              <a:gd name="connsiteY1326" fmla="*/ 3412114 h 6717072"/>
              <a:gd name="connsiteX1327" fmla="*/ 5513712 w 6448426"/>
              <a:gd name="connsiteY1327" fmla="*/ 3417314 h 6717072"/>
              <a:gd name="connsiteX1328" fmla="*/ 5513712 w 6448426"/>
              <a:gd name="connsiteY1328" fmla="*/ 3422513 h 6717072"/>
              <a:gd name="connsiteX1329" fmla="*/ 5518910 w 6448426"/>
              <a:gd name="connsiteY1329" fmla="*/ 3443307 h 6717072"/>
              <a:gd name="connsiteX1330" fmla="*/ 5518910 w 6448426"/>
              <a:gd name="connsiteY1330" fmla="*/ 3469303 h 6717072"/>
              <a:gd name="connsiteX1331" fmla="*/ 5513712 w 6448426"/>
              <a:gd name="connsiteY1331" fmla="*/ 3474501 h 6717072"/>
              <a:gd name="connsiteX1332" fmla="*/ 5508511 w 6448426"/>
              <a:gd name="connsiteY1332" fmla="*/ 3469303 h 6717072"/>
              <a:gd name="connsiteX1333" fmla="*/ 5503313 w 6448426"/>
              <a:gd name="connsiteY1333" fmla="*/ 3406916 h 6717072"/>
              <a:gd name="connsiteX1334" fmla="*/ 5503313 w 6448426"/>
              <a:gd name="connsiteY1334" fmla="*/ 3401716 h 6717072"/>
              <a:gd name="connsiteX1335" fmla="*/ 5498115 w 6448426"/>
              <a:gd name="connsiteY1335" fmla="*/ 3406916 h 6717072"/>
              <a:gd name="connsiteX1336" fmla="*/ 5503313 w 6448426"/>
              <a:gd name="connsiteY1336" fmla="*/ 3469303 h 6717072"/>
              <a:gd name="connsiteX1337" fmla="*/ 5487717 w 6448426"/>
              <a:gd name="connsiteY1337" fmla="*/ 3479699 h 6717072"/>
              <a:gd name="connsiteX1338" fmla="*/ 5477319 w 6448426"/>
              <a:gd name="connsiteY1338" fmla="*/ 3536888 h 6717072"/>
              <a:gd name="connsiteX1339" fmla="*/ 5435728 w 6448426"/>
              <a:gd name="connsiteY1339" fmla="*/ 3744841 h 6717072"/>
              <a:gd name="connsiteX1340" fmla="*/ 5435728 w 6448426"/>
              <a:gd name="connsiteY1340" fmla="*/ 3750041 h 6717072"/>
              <a:gd name="connsiteX1341" fmla="*/ 5435728 w 6448426"/>
              <a:gd name="connsiteY1341" fmla="*/ 3755240 h 6717072"/>
              <a:gd name="connsiteX1342" fmla="*/ 5440927 w 6448426"/>
              <a:gd name="connsiteY1342" fmla="*/ 3750040 h 6717072"/>
              <a:gd name="connsiteX1343" fmla="*/ 5482518 w 6448426"/>
              <a:gd name="connsiteY1343" fmla="*/ 3547284 h 6717072"/>
              <a:gd name="connsiteX1344" fmla="*/ 5482518 w 6448426"/>
              <a:gd name="connsiteY1344" fmla="*/ 3552485 h 6717072"/>
              <a:gd name="connsiteX1345" fmla="*/ 5492916 w 6448426"/>
              <a:gd name="connsiteY1345" fmla="*/ 3542085 h 6717072"/>
              <a:gd name="connsiteX1346" fmla="*/ 5492916 w 6448426"/>
              <a:gd name="connsiteY1346" fmla="*/ 3557682 h 6717072"/>
              <a:gd name="connsiteX1347" fmla="*/ 5487717 w 6448426"/>
              <a:gd name="connsiteY1347" fmla="*/ 3557683 h 6717072"/>
              <a:gd name="connsiteX1348" fmla="*/ 5487717 w 6448426"/>
              <a:gd name="connsiteY1348" fmla="*/ 3562882 h 6717072"/>
              <a:gd name="connsiteX1349" fmla="*/ 5487717 w 6448426"/>
              <a:gd name="connsiteY1349" fmla="*/ 3568080 h 6717072"/>
              <a:gd name="connsiteX1350" fmla="*/ 5492916 w 6448426"/>
              <a:gd name="connsiteY1350" fmla="*/ 3568080 h 6717072"/>
              <a:gd name="connsiteX1351" fmla="*/ 5487717 w 6448426"/>
              <a:gd name="connsiteY1351" fmla="*/ 3594074 h 6717072"/>
              <a:gd name="connsiteX1352" fmla="*/ 5487717 w 6448426"/>
              <a:gd name="connsiteY1352" fmla="*/ 3604473 h 6717072"/>
              <a:gd name="connsiteX1353" fmla="*/ 5487717 w 6448426"/>
              <a:gd name="connsiteY1353" fmla="*/ 3620070 h 6717072"/>
              <a:gd name="connsiteX1354" fmla="*/ 5487717 w 6448426"/>
              <a:gd name="connsiteY1354" fmla="*/ 3625267 h 6717072"/>
              <a:gd name="connsiteX1355" fmla="*/ 5482518 w 6448426"/>
              <a:gd name="connsiteY1355" fmla="*/ 3630467 h 6717072"/>
              <a:gd name="connsiteX1356" fmla="*/ 5482518 w 6448426"/>
              <a:gd name="connsiteY1356" fmla="*/ 3640865 h 6717072"/>
              <a:gd name="connsiteX1357" fmla="*/ 5487717 w 6448426"/>
              <a:gd name="connsiteY1357" fmla="*/ 3646064 h 6717072"/>
              <a:gd name="connsiteX1358" fmla="*/ 5487717 w 6448426"/>
              <a:gd name="connsiteY1358" fmla="*/ 3770836 h 6717072"/>
              <a:gd name="connsiteX1359" fmla="*/ 5477319 w 6448426"/>
              <a:gd name="connsiteY1359" fmla="*/ 3828024 h 6717072"/>
              <a:gd name="connsiteX1360" fmla="*/ 5482518 w 6448426"/>
              <a:gd name="connsiteY1360" fmla="*/ 3822825 h 6717072"/>
              <a:gd name="connsiteX1361" fmla="*/ 5472120 w 6448426"/>
              <a:gd name="connsiteY1361" fmla="*/ 3926802 h 6717072"/>
              <a:gd name="connsiteX1362" fmla="*/ 5477319 w 6448426"/>
              <a:gd name="connsiteY1362" fmla="*/ 3932001 h 6717072"/>
              <a:gd name="connsiteX1363" fmla="*/ 5472120 w 6448426"/>
              <a:gd name="connsiteY1363" fmla="*/ 3957996 h 6717072"/>
              <a:gd name="connsiteX1364" fmla="*/ 5466921 w 6448426"/>
              <a:gd name="connsiteY1364" fmla="*/ 3963194 h 6717072"/>
              <a:gd name="connsiteX1365" fmla="*/ 5472120 w 6448426"/>
              <a:gd name="connsiteY1365" fmla="*/ 3973592 h 6717072"/>
              <a:gd name="connsiteX1366" fmla="*/ 5466921 w 6448426"/>
              <a:gd name="connsiteY1366" fmla="*/ 4004784 h 6717072"/>
              <a:gd name="connsiteX1367" fmla="*/ 5466920 w 6448426"/>
              <a:gd name="connsiteY1367" fmla="*/ 4009984 h 6717072"/>
              <a:gd name="connsiteX1368" fmla="*/ 5461723 w 6448426"/>
              <a:gd name="connsiteY1368" fmla="*/ 4025581 h 6717072"/>
              <a:gd name="connsiteX1369" fmla="*/ 5461723 w 6448426"/>
              <a:gd name="connsiteY1369" fmla="*/ 4030778 h 6717072"/>
              <a:gd name="connsiteX1370" fmla="*/ 5461723 w 6448426"/>
              <a:gd name="connsiteY1370" fmla="*/ 4035978 h 6717072"/>
              <a:gd name="connsiteX1371" fmla="*/ 5440927 w 6448426"/>
              <a:gd name="connsiteY1371" fmla="*/ 4124359 h 6717072"/>
              <a:gd name="connsiteX1372" fmla="*/ 5440927 w 6448426"/>
              <a:gd name="connsiteY1372" fmla="*/ 4139956 h 6717072"/>
              <a:gd name="connsiteX1373" fmla="*/ 5440928 w 6448426"/>
              <a:gd name="connsiteY1373" fmla="*/ 4145155 h 6717072"/>
              <a:gd name="connsiteX1374" fmla="*/ 5440928 w 6448426"/>
              <a:gd name="connsiteY1374" fmla="*/ 4165949 h 6717072"/>
              <a:gd name="connsiteX1375" fmla="*/ 5420132 w 6448426"/>
              <a:gd name="connsiteY1375" fmla="*/ 4223137 h 6717072"/>
              <a:gd name="connsiteX1376" fmla="*/ 5352545 w 6448426"/>
              <a:gd name="connsiteY1376" fmla="*/ 4441489 h 6717072"/>
              <a:gd name="connsiteX1377" fmla="*/ 5352545 w 6448426"/>
              <a:gd name="connsiteY1377" fmla="*/ 4446689 h 6717072"/>
              <a:gd name="connsiteX1378" fmla="*/ 5347347 w 6448426"/>
              <a:gd name="connsiteY1378" fmla="*/ 4451887 h 6717072"/>
              <a:gd name="connsiteX1379" fmla="*/ 5308355 w 6448426"/>
              <a:gd name="connsiteY1379" fmla="*/ 4520771 h 6717072"/>
              <a:gd name="connsiteX1380" fmla="*/ 5273556 w 6448426"/>
              <a:gd name="connsiteY1380" fmla="*/ 4589208 h 6717072"/>
              <a:gd name="connsiteX1381" fmla="*/ 5274156 w 6448426"/>
              <a:gd name="connsiteY1381" fmla="*/ 4587707 h 6717072"/>
              <a:gd name="connsiteX1382" fmla="*/ 5279761 w 6448426"/>
              <a:gd name="connsiteY1382" fmla="*/ 4571461 h 6717072"/>
              <a:gd name="connsiteX1383" fmla="*/ 5284960 w 6448426"/>
              <a:gd name="connsiteY1383" fmla="*/ 4561063 h 6717072"/>
              <a:gd name="connsiteX1384" fmla="*/ 5300558 w 6448426"/>
              <a:gd name="connsiteY1384" fmla="*/ 4524671 h 6717072"/>
              <a:gd name="connsiteX1385" fmla="*/ 5326551 w 6448426"/>
              <a:gd name="connsiteY1385" fmla="*/ 4462285 h 6717072"/>
              <a:gd name="connsiteX1386" fmla="*/ 5331750 w 6448426"/>
              <a:gd name="connsiteY1386" fmla="*/ 4451887 h 6717072"/>
              <a:gd name="connsiteX1387" fmla="*/ 5336949 w 6448426"/>
              <a:gd name="connsiteY1387" fmla="*/ 4441489 h 6717072"/>
              <a:gd name="connsiteX1388" fmla="*/ 5331750 w 6448426"/>
              <a:gd name="connsiteY1388" fmla="*/ 4436290 h 6717072"/>
              <a:gd name="connsiteX1389" fmla="*/ 5316153 w 6448426"/>
              <a:gd name="connsiteY1389" fmla="*/ 4457086 h 6717072"/>
              <a:gd name="connsiteX1390" fmla="*/ 5316153 w 6448426"/>
              <a:gd name="connsiteY1390" fmla="*/ 4462285 h 6717072"/>
              <a:gd name="connsiteX1391" fmla="*/ 5274562 w 6448426"/>
              <a:gd name="connsiteY1391" fmla="*/ 4555863 h 6717072"/>
              <a:gd name="connsiteX1392" fmla="*/ 5274562 w 6448426"/>
              <a:gd name="connsiteY1392" fmla="*/ 4561063 h 6717072"/>
              <a:gd name="connsiteX1393" fmla="*/ 5253767 w 6448426"/>
              <a:gd name="connsiteY1393" fmla="*/ 4587056 h 6717072"/>
              <a:gd name="connsiteX1394" fmla="*/ 5238169 w 6448426"/>
              <a:gd name="connsiteY1394" fmla="*/ 4618250 h 6717072"/>
              <a:gd name="connsiteX1395" fmla="*/ 5210226 w 6448426"/>
              <a:gd name="connsiteY1395" fmla="*/ 4680637 h 6717072"/>
              <a:gd name="connsiteX1396" fmla="*/ 5177004 w 6448426"/>
              <a:gd name="connsiteY1396" fmla="*/ 4732920 h 6717072"/>
              <a:gd name="connsiteX1397" fmla="*/ 5175784 w 6448426"/>
              <a:gd name="connsiteY1397" fmla="*/ 4727427 h 6717072"/>
              <a:gd name="connsiteX1398" fmla="*/ 5030214 w 6448426"/>
              <a:gd name="connsiteY1398" fmla="*/ 4966574 h 6717072"/>
              <a:gd name="connsiteX1399" fmla="*/ 5025017 w 6448426"/>
              <a:gd name="connsiteY1399" fmla="*/ 4966574 h 6717072"/>
              <a:gd name="connsiteX1400" fmla="*/ 5025016 w 6448426"/>
              <a:gd name="connsiteY1400" fmla="*/ 4971773 h 6717072"/>
              <a:gd name="connsiteX1401" fmla="*/ 5025016 w 6448426"/>
              <a:gd name="connsiteY1401" fmla="*/ 4976972 h 6717072"/>
              <a:gd name="connsiteX1402" fmla="*/ 5004220 w 6448426"/>
              <a:gd name="connsiteY1402" fmla="*/ 4992568 h 6717072"/>
              <a:gd name="connsiteX1403" fmla="*/ 4962629 w 6448426"/>
              <a:gd name="connsiteY1403" fmla="*/ 5065351 h 6717072"/>
              <a:gd name="connsiteX1404" fmla="*/ 4962630 w 6448426"/>
              <a:gd name="connsiteY1404" fmla="*/ 5049756 h 6717072"/>
              <a:gd name="connsiteX1405" fmla="*/ 4947032 w 6448426"/>
              <a:gd name="connsiteY1405" fmla="*/ 5086148 h 6717072"/>
              <a:gd name="connsiteX1406" fmla="*/ 4941833 w 6448426"/>
              <a:gd name="connsiteY1406" fmla="*/ 5080949 h 6717072"/>
              <a:gd name="connsiteX1407" fmla="*/ 4879446 w 6448426"/>
              <a:gd name="connsiteY1407" fmla="*/ 5169330 h 6717072"/>
              <a:gd name="connsiteX1408" fmla="*/ 4874248 w 6448426"/>
              <a:gd name="connsiteY1408" fmla="*/ 5169330 h 6717072"/>
              <a:gd name="connsiteX1409" fmla="*/ 4817060 w 6448426"/>
              <a:gd name="connsiteY1409" fmla="*/ 5231715 h 6717072"/>
              <a:gd name="connsiteX1410" fmla="*/ 4749475 w 6448426"/>
              <a:gd name="connsiteY1410" fmla="*/ 5309698 h 6717072"/>
              <a:gd name="connsiteX1411" fmla="*/ 4709833 w 6448426"/>
              <a:gd name="connsiteY1411" fmla="*/ 5342842 h 6717072"/>
              <a:gd name="connsiteX1412" fmla="*/ 4671491 w 6448426"/>
              <a:gd name="connsiteY1412" fmla="*/ 5382327 h 6717072"/>
              <a:gd name="connsiteX1413" fmla="*/ 4671491 w 6448426"/>
              <a:gd name="connsiteY1413" fmla="*/ 5377284 h 6717072"/>
              <a:gd name="connsiteX1414" fmla="*/ 4666292 w 6448426"/>
              <a:gd name="connsiteY1414" fmla="*/ 5382484 h 6717072"/>
              <a:gd name="connsiteX1415" fmla="*/ 4661093 w 6448426"/>
              <a:gd name="connsiteY1415" fmla="*/ 5392881 h 6717072"/>
              <a:gd name="connsiteX1416" fmla="*/ 4661093 w 6448426"/>
              <a:gd name="connsiteY1416" fmla="*/ 5387681 h 6717072"/>
              <a:gd name="connsiteX1417" fmla="*/ 4629900 w 6448426"/>
              <a:gd name="connsiteY1417" fmla="*/ 5418875 h 6717072"/>
              <a:gd name="connsiteX1418" fmla="*/ 4629900 w 6448426"/>
              <a:gd name="connsiteY1418" fmla="*/ 5424074 h 6717072"/>
              <a:gd name="connsiteX1419" fmla="*/ 4624700 w 6448426"/>
              <a:gd name="connsiteY1419" fmla="*/ 5434471 h 6717072"/>
              <a:gd name="connsiteX1420" fmla="*/ 4624700 w 6448426"/>
              <a:gd name="connsiteY1420" fmla="*/ 5424074 h 6717072"/>
              <a:gd name="connsiteX1421" fmla="*/ 4609104 w 6448426"/>
              <a:gd name="connsiteY1421" fmla="*/ 5439670 h 6717072"/>
              <a:gd name="connsiteX1422" fmla="*/ 4609104 w 6448426"/>
              <a:gd name="connsiteY1422" fmla="*/ 5434470 h 6717072"/>
              <a:gd name="connsiteX1423" fmla="*/ 4609104 w 6448426"/>
              <a:gd name="connsiteY1423" fmla="*/ 5429273 h 6717072"/>
              <a:gd name="connsiteX1424" fmla="*/ 4603905 w 6448426"/>
              <a:gd name="connsiteY1424" fmla="*/ 5429273 h 6717072"/>
              <a:gd name="connsiteX1425" fmla="*/ 4603905 w 6448426"/>
              <a:gd name="connsiteY1425" fmla="*/ 5439670 h 6717072"/>
              <a:gd name="connsiteX1426" fmla="*/ 4603906 w 6448426"/>
              <a:gd name="connsiteY1426" fmla="*/ 5444870 h 6717072"/>
              <a:gd name="connsiteX1427" fmla="*/ 4598707 w 6448426"/>
              <a:gd name="connsiteY1427" fmla="*/ 5450069 h 6717072"/>
              <a:gd name="connsiteX1428" fmla="*/ 4593507 w 6448426"/>
              <a:gd name="connsiteY1428" fmla="*/ 5450069 h 6717072"/>
              <a:gd name="connsiteX1429" fmla="*/ 4588308 w 6448426"/>
              <a:gd name="connsiteY1429" fmla="*/ 5450069 h 6717072"/>
              <a:gd name="connsiteX1430" fmla="*/ 4588308 w 6448426"/>
              <a:gd name="connsiteY1430" fmla="*/ 5455267 h 6717072"/>
              <a:gd name="connsiteX1431" fmla="*/ 4588308 w 6448426"/>
              <a:gd name="connsiteY1431" fmla="*/ 5460466 h 6717072"/>
              <a:gd name="connsiteX1432" fmla="*/ 4572712 w 6448426"/>
              <a:gd name="connsiteY1432" fmla="*/ 5470863 h 6717072"/>
              <a:gd name="connsiteX1433" fmla="*/ 4572713 w 6448426"/>
              <a:gd name="connsiteY1433" fmla="*/ 5465665 h 6717072"/>
              <a:gd name="connsiteX1434" fmla="*/ 4567513 w 6448426"/>
              <a:gd name="connsiteY1434" fmla="*/ 5470863 h 6717072"/>
              <a:gd name="connsiteX1435" fmla="*/ 4562314 w 6448426"/>
              <a:gd name="connsiteY1435" fmla="*/ 5476063 h 6717072"/>
              <a:gd name="connsiteX1436" fmla="*/ 4557115 w 6448426"/>
              <a:gd name="connsiteY1436" fmla="*/ 5486460 h 6717072"/>
              <a:gd name="connsiteX1437" fmla="*/ 4557115 w 6448426"/>
              <a:gd name="connsiteY1437" fmla="*/ 5481262 h 6717072"/>
              <a:gd name="connsiteX1438" fmla="*/ 4536320 w 6448426"/>
              <a:gd name="connsiteY1438" fmla="*/ 5491659 h 6717072"/>
              <a:gd name="connsiteX1439" fmla="*/ 4536320 w 6448426"/>
              <a:gd name="connsiteY1439" fmla="*/ 5481262 h 6717072"/>
              <a:gd name="connsiteX1440" fmla="*/ 4515524 w 6448426"/>
              <a:gd name="connsiteY1440" fmla="*/ 5496858 h 6717072"/>
              <a:gd name="connsiteX1441" fmla="*/ 4515524 w 6448426"/>
              <a:gd name="connsiteY1441" fmla="*/ 5491659 h 6717072"/>
              <a:gd name="connsiteX1442" fmla="*/ 4520723 w 6448426"/>
              <a:gd name="connsiteY1442" fmla="*/ 5486460 h 6717072"/>
              <a:gd name="connsiteX1443" fmla="*/ 4520723 w 6448426"/>
              <a:gd name="connsiteY1443" fmla="*/ 5481262 h 6717072"/>
              <a:gd name="connsiteX1444" fmla="*/ 4515524 w 6448426"/>
              <a:gd name="connsiteY1444" fmla="*/ 5486460 h 6717072"/>
              <a:gd name="connsiteX1445" fmla="*/ 4510325 w 6448426"/>
              <a:gd name="connsiteY1445" fmla="*/ 5491659 h 6717072"/>
              <a:gd name="connsiteX1446" fmla="*/ 4505125 w 6448426"/>
              <a:gd name="connsiteY1446" fmla="*/ 5502056 h 6717072"/>
              <a:gd name="connsiteX1447" fmla="*/ 4515524 w 6448426"/>
              <a:gd name="connsiteY1447" fmla="*/ 5502056 h 6717072"/>
              <a:gd name="connsiteX1448" fmla="*/ 4510325 w 6448426"/>
              <a:gd name="connsiteY1448" fmla="*/ 5507256 h 6717072"/>
              <a:gd name="connsiteX1449" fmla="*/ 4484330 w 6448426"/>
              <a:gd name="connsiteY1449" fmla="*/ 5538449 h 6717072"/>
              <a:gd name="connsiteX1450" fmla="*/ 4505125 w 6448426"/>
              <a:gd name="connsiteY1450" fmla="*/ 5533250 h 6717072"/>
              <a:gd name="connsiteX1451" fmla="*/ 4484330 w 6448426"/>
              <a:gd name="connsiteY1451" fmla="*/ 5548847 h 6717072"/>
              <a:gd name="connsiteX1452" fmla="*/ 4468733 w 6448426"/>
              <a:gd name="connsiteY1452" fmla="*/ 5564443 h 6717072"/>
              <a:gd name="connsiteX1453" fmla="*/ 4458336 w 6448426"/>
              <a:gd name="connsiteY1453" fmla="*/ 5569642 h 6717072"/>
              <a:gd name="connsiteX1454" fmla="*/ 4458337 w 6448426"/>
              <a:gd name="connsiteY1454" fmla="*/ 5559244 h 6717072"/>
              <a:gd name="connsiteX1455" fmla="*/ 4437540 w 6448426"/>
              <a:gd name="connsiteY1455" fmla="*/ 5580039 h 6717072"/>
              <a:gd name="connsiteX1456" fmla="*/ 4432342 w 6448426"/>
              <a:gd name="connsiteY1456" fmla="*/ 5574841 h 6717072"/>
              <a:gd name="connsiteX1457" fmla="*/ 4437540 w 6448426"/>
              <a:gd name="connsiteY1457" fmla="*/ 5569642 h 6717072"/>
              <a:gd name="connsiteX1458" fmla="*/ 4437540 w 6448426"/>
              <a:gd name="connsiteY1458" fmla="*/ 5564442 h 6717072"/>
              <a:gd name="connsiteX1459" fmla="*/ 4432341 w 6448426"/>
              <a:gd name="connsiteY1459" fmla="*/ 5564443 h 6717072"/>
              <a:gd name="connsiteX1460" fmla="*/ 4427143 w 6448426"/>
              <a:gd name="connsiteY1460" fmla="*/ 5569642 h 6717072"/>
              <a:gd name="connsiteX1461" fmla="*/ 4427143 w 6448426"/>
              <a:gd name="connsiteY1461" fmla="*/ 5574841 h 6717072"/>
              <a:gd name="connsiteX1462" fmla="*/ 4421944 w 6448426"/>
              <a:gd name="connsiteY1462" fmla="*/ 5580040 h 6717072"/>
              <a:gd name="connsiteX1463" fmla="*/ 4416745 w 6448426"/>
              <a:gd name="connsiteY1463" fmla="*/ 5585239 h 6717072"/>
              <a:gd name="connsiteX1464" fmla="*/ 4411545 w 6448426"/>
              <a:gd name="connsiteY1464" fmla="*/ 5585239 h 6717072"/>
              <a:gd name="connsiteX1465" fmla="*/ 4411545 w 6448426"/>
              <a:gd name="connsiteY1465" fmla="*/ 5590437 h 6717072"/>
              <a:gd name="connsiteX1466" fmla="*/ 4406348 w 6448426"/>
              <a:gd name="connsiteY1466" fmla="*/ 5590437 h 6717072"/>
              <a:gd name="connsiteX1467" fmla="*/ 4406346 w 6448426"/>
              <a:gd name="connsiteY1467" fmla="*/ 5585239 h 6717072"/>
              <a:gd name="connsiteX1468" fmla="*/ 4411545 w 6448426"/>
              <a:gd name="connsiteY1468" fmla="*/ 5574841 h 6717072"/>
              <a:gd name="connsiteX1469" fmla="*/ 4421944 w 6448426"/>
              <a:gd name="connsiteY1469" fmla="*/ 5564443 h 6717072"/>
              <a:gd name="connsiteX1470" fmla="*/ 4416745 w 6448426"/>
              <a:gd name="connsiteY1470" fmla="*/ 5564442 h 6717072"/>
              <a:gd name="connsiteX1471" fmla="*/ 4411545 w 6448426"/>
              <a:gd name="connsiteY1471" fmla="*/ 5569642 h 6717072"/>
              <a:gd name="connsiteX1472" fmla="*/ 4395949 w 6448426"/>
              <a:gd name="connsiteY1472" fmla="*/ 5585239 h 6717072"/>
              <a:gd name="connsiteX1473" fmla="*/ 4395949 w 6448426"/>
              <a:gd name="connsiteY1473" fmla="*/ 5590437 h 6717072"/>
              <a:gd name="connsiteX1474" fmla="*/ 4385552 w 6448426"/>
              <a:gd name="connsiteY1474" fmla="*/ 5606034 h 6717072"/>
              <a:gd name="connsiteX1475" fmla="*/ 4317965 w 6448426"/>
              <a:gd name="connsiteY1475" fmla="*/ 5658022 h 6717072"/>
              <a:gd name="connsiteX1476" fmla="*/ 4312767 w 6448426"/>
              <a:gd name="connsiteY1476" fmla="*/ 5658022 h 6717072"/>
              <a:gd name="connsiteX1477" fmla="*/ 4307568 w 6448426"/>
              <a:gd name="connsiteY1477" fmla="*/ 5663222 h 6717072"/>
              <a:gd name="connsiteX1478" fmla="*/ 4291972 w 6448426"/>
              <a:gd name="connsiteY1478" fmla="*/ 5673618 h 6717072"/>
              <a:gd name="connsiteX1479" fmla="*/ 4286772 w 6448426"/>
              <a:gd name="connsiteY1479" fmla="*/ 5678818 h 6717072"/>
              <a:gd name="connsiteX1480" fmla="*/ 4271176 w 6448426"/>
              <a:gd name="connsiteY1480" fmla="*/ 5689215 h 6717072"/>
              <a:gd name="connsiteX1481" fmla="*/ 4255579 w 6448426"/>
              <a:gd name="connsiteY1481" fmla="*/ 5699614 h 6717072"/>
              <a:gd name="connsiteX1482" fmla="*/ 4208789 w 6448426"/>
              <a:gd name="connsiteY1482" fmla="*/ 5725606 h 6717072"/>
              <a:gd name="connsiteX1483" fmla="*/ 4156800 w 6448426"/>
              <a:gd name="connsiteY1483" fmla="*/ 5772397 h 6717072"/>
              <a:gd name="connsiteX1484" fmla="*/ 4141204 w 6448426"/>
              <a:gd name="connsiteY1484" fmla="*/ 5782795 h 6717072"/>
              <a:gd name="connsiteX1485" fmla="*/ 4152251 w 6448426"/>
              <a:gd name="connsiteY1485" fmla="*/ 5784095 h 6717072"/>
              <a:gd name="connsiteX1486" fmla="*/ 4151840 w 6448426"/>
              <a:gd name="connsiteY1486" fmla="*/ 5785117 h 6717072"/>
              <a:gd name="connsiteX1487" fmla="*/ 4182375 w 6448426"/>
              <a:gd name="connsiteY1487" fmla="*/ 5766668 h 6717072"/>
              <a:gd name="connsiteX1488" fmla="*/ 4205896 w 6448426"/>
              <a:gd name="connsiteY1488" fmla="*/ 5754060 h 6717072"/>
              <a:gd name="connsiteX1489" fmla="*/ 4214637 w 6448426"/>
              <a:gd name="connsiteY1489" fmla="*/ 5748353 h 6717072"/>
              <a:gd name="connsiteX1490" fmla="*/ 4239982 w 6448426"/>
              <a:gd name="connsiteY1490" fmla="*/ 5725608 h 6717072"/>
              <a:gd name="connsiteX1491" fmla="*/ 4260777 w 6448426"/>
              <a:gd name="connsiteY1491" fmla="*/ 5710011 h 6717072"/>
              <a:gd name="connsiteX1492" fmla="*/ 4260777 w 6448426"/>
              <a:gd name="connsiteY1492" fmla="*/ 5715210 h 6717072"/>
              <a:gd name="connsiteX1493" fmla="*/ 4255579 w 6448426"/>
              <a:gd name="connsiteY1493" fmla="*/ 5715210 h 6717072"/>
              <a:gd name="connsiteX1494" fmla="*/ 4255579 w 6448426"/>
              <a:gd name="connsiteY1494" fmla="*/ 5720409 h 6717072"/>
              <a:gd name="connsiteX1495" fmla="*/ 4260779 w 6448426"/>
              <a:gd name="connsiteY1495" fmla="*/ 5720409 h 6717072"/>
              <a:gd name="connsiteX1496" fmla="*/ 4265978 w 6448426"/>
              <a:gd name="connsiteY1496" fmla="*/ 5715210 h 6717072"/>
              <a:gd name="connsiteX1497" fmla="*/ 4265977 w 6448426"/>
              <a:gd name="connsiteY1497" fmla="*/ 5699614 h 6717072"/>
              <a:gd name="connsiteX1498" fmla="*/ 4281573 w 6448426"/>
              <a:gd name="connsiteY1498" fmla="*/ 5689215 h 6717072"/>
              <a:gd name="connsiteX1499" fmla="*/ 4291972 w 6448426"/>
              <a:gd name="connsiteY1499" fmla="*/ 5689215 h 6717072"/>
              <a:gd name="connsiteX1500" fmla="*/ 4291972 w 6448426"/>
              <a:gd name="connsiteY1500" fmla="*/ 5694415 h 6717072"/>
              <a:gd name="connsiteX1501" fmla="*/ 4297170 w 6448426"/>
              <a:gd name="connsiteY1501" fmla="*/ 5689214 h 6717072"/>
              <a:gd name="connsiteX1502" fmla="*/ 4297170 w 6448426"/>
              <a:gd name="connsiteY1502" fmla="*/ 5684017 h 6717072"/>
              <a:gd name="connsiteX1503" fmla="*/ 4302369 w 6448426"/>
              <a:gd name="connsiteY1503" fmla="*/ 5673619 h 6717072"/>
              <a:gd name="connsiteX1504" fmla="*/ 4312766 w 6448426"/>
              <a:gd name="connsiteY1504" fmla="*/ 5668421 h 6717072"/>
              <a:gd name="connsiteX1505" fmla="*/ 4317965 w 6448426"/>
              <a:gd name="connsiteY1505" fmla="*/ 5668421 h 6717072"/>
              <a:gd name="connsiteX1506" fmla="*/ 4317965 w 6448426"/>
              <a:gd name="connsiteY1506" fmla="*/ 5663220 h 6717072"/>
              <a:gd name="connsiteX1507" fmla="*/ 4323165 w 6448426"/>
              <a:gd name="connsiteY1507" fmla="*/ 5658022 h 6717072"/>
              <a:gd name="connsiteX1508" fmla="*/ 4390750 w 6448426"/>
              <a:gd name="connsiteY1508" fmla="*/ 5611233 h 6717072"/>
              <a:gd name="connsiteX1509" fmla="*/ 4395950 w 6448426"/>
              <a:gd name="connsiteY1509" fmla="*/ 5606034 h 6717072"/>
              <a:gd name="connsiteX1510" fmla="*/ 4395950 w 6448426"/>
              <a:gd name="connsiteY1510" fmla="*/ 5600836 h 6717072"/>
              <a:gd name="connsiteX1511" fmla="*/ 4401148 w 6448426"/>
              <a:gd name="connsiteY1511" fmla="*/ 5600836 h 6717072"/>
              <a:gd name="connsiteX1512" fmla="*/ 4401148 w 6448426"/>
              <a:gd name="connsiteY1512" fmla="*/ 5606034 h 6717072"/>
              <a:gd name="connsiteX1513" fmla="*/ 4427143 w 6448426"/>
              <a:gd name="connsiteY1513" fmla="*/ 5595636 h 6717072"/>
              <a:gd name="connsiteX1514" fmla="*/ 4427143 w 6448426"/>
              <a:gd name="connsiteY1514" fmla="*/ 5590437 h 6717072"/>
              <a:gd name="connsiteX1515" fmla="*/ 4421944 w 6448426"/>
              <a:gd name="connsiteY1515" fmla="*/ 5606034 h 6717072"/>
              <a:gd name="connsiteX1516" fmla="*/ 4463535 w 6448426"/>
              <a:gd name="connsiteY1516" fmla="*/ 5574841 h 6717072"/>
              <a:gd name="connsiteX1517" fmla="*/ 4489529 w 6448426"/>
              <a:gd name="connsiteY1517" fmla="*/ 5554045 h 6717072"/>
              <a:gd name="connsiteX1518" fmla="*/ 4515524 w 6448426"/>
              <a:gd name="connsiteY1518" fmla="*/ 5533250 h 6717072"/>
              <a:gd name="connsiteX1519" fmla="*/ 4562314 w 6448426"/>
              <a:gd name="connsiteY1519" fmla="*/ 5491659 h 6717072"/>
              <a:gd name="connsiteX1520" fmla="*/ 4577911 w 6448426"/>
              <a:gd name="connsiteY1520" fmla="*/ 5481262 h 6717072"/>
              <a:gd name="connsiteX1521" fmla="*/ 4588308 w 6448426"/>
              <a:gd name="connsiteY1521" fmla="*/ 5470863 h 6717072"/>
              <a:gd name="connsiteX1522" fmla="*/ 4598706 w 6448426"/>
              <a:gd name="connsiteY1522" fmla="*/ 5465665 h 6717072"/>
              <a:gd name="connsiteX1523" fmla="*/ 4614303 w 6448426"/>
              <a:gd name="connsiteY1523" fmla="*/ 5450069 h 6717072"/>
              <a:gd name="connsiteX1524" fmla="*/ 4629900 w 6448426"/>
              <a:gd name="connsiteY1524" fmla="*/ 5439670 h 6717072"/>
              <a:gd name="connsiteX1525" fmla="*/ 4640297 w 6448426"/>
              <a:gd name="connsiteY1525" fmla="*/ 5424074 h 6717072"/>
              <a:gd name="connsiteX1526" fmla="*/ 4645496 w 6448426"/>
              <a:gd name="connsiteY1526" fmla="*/ 5424074 h 6717072"/>
              <a:gd name="connsiteX1527" fmla="*/ 4801463 w 6448426"/>
              <a:gd name="connsiteY1527" fmla="*/ 5288904 h 6717072"/>
              <a:gd name="connsiteX1528" fmla="*/ 4806661 w 6448426"/>
              <a:gd name="connsiteY1528" fmla="*/ 5288904 h 6717072"/>
              <a:gd name="connsiteX1529" fmla="*/ 4811861 w 6448426"/>
              <a:gd name="connsiteY1529" fmla="*/ 5288904 h 6717072"/>
              <a:gd name="connsiteX1530" fmla="*/ 4801463 w 6448426"/>
              <a:gd name="connsiteY1530" fmla="*/ 5299301 h 6717072"/>
              <a:gd name="connsiteX1531" fmla="*/ 4791065 w 6448426"/>
              <a:gd name="connsiteY1531" fmla="*/ 5309699 h 6717072"/>
              <a:gd name="connsiteX1532" fmla="*/ 4780668 w 6448426"/>
              <a:gd name="connsiteY1532" fmla="*/ 5320095 h 6717072"/>
              <a:gd name="connsiteX1533" fmla="*/ 4780668 w 6448426"/>
              <a:gd name="connsiteY1533" fmla="*/ 5325296 h 6717072"/>
              <a:gd name="connsiteX1534" fmla="*/ 4754673 w 6448426"/>
              <a:gd name="connsiteY1534" fmla="*/ 5351290 h 6717072"/>
              <a:gd name="connsiteX1535" fmla="*/ 4754673 w 6448426"/>
              <a:gd name="connsiteY1535" fmla="*/ 5356488 h 6717072"/>
              <a:gd name="connsiteX1536" fmla="*/ 4759874 w 6448426"/>
              <a:gd name="connsiteY1536" fmla="*/ 5356489 h 6717072"/>
              <a:gd name="connsiteX1537" fmla="*/ 4765072 w 6448426"/>
              <a:gd name="connsiteY1537" fmla="*/ 5351290 h 6717072"/>
              <a:gd name="connsiteX1538" fmla="*/ 4765573 w 6448426"/>
              <a:gd name="connsiteY1538" fmla="*/ 5351164 h 6717072"/>
              <a:gd name="connsiteX1539" fmla="*/ 4754768 w 6448426"/>
              <a:gd name="connsiteY1539" fmla="*/ 5361638 h 6717072"/>
              <a:gd name="connsiteX1540" fmla="*/ 4754673 w 6448426"/>
              <a:gd name="connsiteY1540" fmla="*/ 5361688 h 6717072"/>
              <a:gd name="connsiteX1541" fmla="*/ 4754657 w 6448426"/>
              <a:gd name="connsiteY1541" fmla="*/ 5361742 h 6717072"/>
              <a:gd name="connsiteX1542" fmla="*/ 4753373 w 6448426"/>
              <a:gd name="connsiteY1542" fmla="*/ 5362987 h 6717072"/>
              <a:gd name="connsiteX1543" fmla="*/ 4744277 w 6448426"/>
              <a:gd name="connsiteY1543" fmla="*/ 5356489 h 6717072"/>
              <a:gd name="connsiteX1544" fmla="*/ 4692286 w 6448426"/>
              <a:gd name="connsiteY1544" fmla="*/ 5413677 h 6717072"/>
              <a:gd name="connsiteX1545" fmla="*/ 4697485 w 6448426"/>
              <a:gd name="connsiteY1545" fmla="*/ 5413675 h 6717072"/>
              <a:gd name="connsiteX1546" fmla="*/ 4681888 w 6448426"/>
              <a:gd name="connsiteY1546" fmla="*/ 5429273 h 6717072"/>
              <a:gd name="connsiteX1547" fmla="*/ 4676689 w 6448426"/>
              <a:gd name="connsiteY1547" fmla="*/ 5429273 h 6717072"/>
              <a:gd name="connsiteX1548" fmla="*/ 4676689 w 6448426"/>
              <a:gd name="connsiteY1548" fmla="*/ 5434471 h 6717072"/>
              <a:gd name="connsiteX1549" fmla="*/ 4671492 w 6448426"/>
              <a:gd name="connsiteY1549" fmla="*/ 5434471 h 6717072"/>
              <a:gd name="connsiteX1550" fmla="*/ 4661094 w 6448426"/>
              <a:gd name="connsiteY1550" fmla="*/ 5444870 h 6717072"/>
              <a:gd name="connsiteX1551" fmla="*/ 4655895 w 6448426"/>
              <a:gd name="connsiteY1551" fmla="*/ 5455267 h 6717072"/>
              <a:gd name="connsiteX1552" fmla="*/ 4650696 w 6448426"/>
              <a:gd name="connsiteY1552" fmla="*/ 5460466 h 6717072"/>
              <a:gd name="connsiteX1553" fmla="*/ 4635098 w 6448426"/>
              <a:gd name="connsiteY1553" fmla="*/ 5476063 h 6717072"/>
              <a:gd name="connsiteX1554" fmla="*/ 4635099 w 6448426"/>
              <a:gd name="connsiteY1554" fmla="*/ 5481262 h 6717072"/>
              <a:gd name="connsiteX1555" fmla="*/ 4629900 w 6448426"/>
              <a:gd name="connsiteY1555" fmla="*/ 5486460 h 6717072"/>
              <a:gd name="connsiteX1556" fmla="*/ 4583109 w 6448426"/>
              <a:gd name="connsiteY1556" fmla="*/ 5528051 h 6717072"/>
              <a:gd name="connsiteX1557" fmla="*/ 4577911 w 6448426"/>
              <a:gd name="connsiteY1557" fmla="*/ 5522852 h 6717072"/>
              <a:gd name="connsiteX1558" fmla="*/ 4583109 w 6448426"/>
              <a:gd name="connsiteY1558" fmla="*/ 5517653 h 6717072"/>
              <a:gd name="connsiteX1559" fmla="*/ 4588308 w 6448426"/>
              <a:gd name="connsiteY1559" fmla="*/ 5512455 h 6717072"/>
              <a:gd name="connsiteX1560" fmla="*/ 4583109 w 6448426"/>
              <a:gd name="connsiteY1560" fmla="*/ 5512455 h 6717072"/>
              <a:gd name="connsiteX1561" fmla="*/ 4577911 w 6448426"/>
              <a:gd name="connsiteY1561" fmla="*/ 5517654 h 6717072"/>
              <a:gd name="connsiteX1562" fmla="*/ 4572712 w 6448426"/>
              <a:gd name="connsiteY1562" fmla="*/ 5522852 h 6717072"/>
              <a:gd name="connsiteX1563" fmla="*/ 4572712 w 6448426"/>
              <a:gd name="connsiteY1563" fmla="*/ 5528051 h 6717072"/>
              <a:gd name="connsiteX1564" fmla="*/ 4572712 w 6448426"/>
              <a:gd name="connsiteY1564" fmla="*/ 5533250 h 6717072"/>
              <a:gd name="connsiteX1565" fmla="*/ 4525922 w 6448426"/>
              <a:gd name="connsiteY1565" fmla="*/ 5569642 h 6717072"/>
              <a:gd name="connsiteX1566" fmla="*/ 4525921 w 6448426"/>
              <a:gd name="connsiteY1566" fmla="*/ 5574840 h 6717072"/>
              <a:gd name="connsiteX1567" fmla="*/ 4421944 w 6448426"/>
              <a:gd name="connsiteY1567" fmla="*/ 5647625 h 6717072"/>
              <a:gd name="connsiteX1568" fmla="*/ 4276374 w 6448426"/>
              <a:gd name="connsiteY1568" fmla="*/ 5746403 h 6717072"/>
              <a:gd name="connsiteX1569" fmla="*/ 4245181 w 6448426"/>
              <a:gd name="connsiteY1569" fmla="*/ 5767199 h 6717072"/>
              <a:gd name="connsiteX1570" fmla="*/ 4239982 w 6448426"/>
              <a:gd name="connsiteY1570" fmla="*/ 5767199 h 6717072"/>
              <a:gd name="connsiteX1571" fmla="*/ 4224386 w 6448426"/>
              <a:gd name="connsiteY1571" fmla="*/ 5772397 h 6717072"/>
              <a:gd name="connsiteX1572" fmla="*/ 4219186 w 6448426"/>
              <a:gd name="connsiteY1572" fmla="*/ 5777596 h 6717072"/>
              <a:gd name="connsiteX1573" fmla="*/ 4224385 w 6448426"/>
              <a:gd name="connsiteY1573" fmla="*/ 5777596 h 6717072"/>
              <a:gd name="connsiteX1574" fmla="*/ 4146402 w 6448426"/>
              <a:gd name="connsiteY1574" fmla="*/ 5824386 h 6717072"/>
              <a:gd name="connsiteX1575" fmla="*/ 4084017 w 6448426"/>
              <a:gd name="connsiteY1575" fmla="*/ 5860778 h 6717072"/>
              <a:gd name="connsiteX1576" fmla="*/ 4080702 w 6448426"/>
              <a:gd name="connsiteY1576" fmla="*/ 5862435 h 6717072"/>
              <a:gd name="connsiteX1577" fmla="*/ 4079374 w 6448426"/>
              <a:gd name="connsiteY1577" fmla="*/ 5863282 h 6717072"/>
              <a:gd name="connsiteX1578" fmla="*/ 3964603 w 6448426"/>
              <a:gd name="connsiteY1578" fmla="*/ 5922700 h 6717072"/>
              <a:gd name="connsiteX1579" fmla="*/ 3964441 w 6448426"/>
              <a:gd name="connsiteY1579" fmla="*/ 5923165 h 6717072"/>
              <a:gd name="connsiteX1580" fmla="*/ 3950033 w 6448426"/>
              <a:gd name="connsiteY1580" fmla="*/ 5930242 h 6717072"/>
              <a:gd name="connsiteX1581" fmla="*/ 3768225 w 6448426"/>
              <a:gd name="connsiteY1581" fmla="*/ 6024365 h 6717072"/>
              <a:gd name="connsiteX1582" fmla="*/ 3096978 w 6448426"/>
              <a:gd name="connsiteY1582" fmla="*/ 6227586 h 6717072"/>
              <a:gd name="connsiteX1583" fmla="*/ 3723681 w 6448426"/>
              <a:gd name="connsiteY1583" fmla="*/ 6101153 h 6717072"/>
              <a:gd name="connsiteX1584" fmla="*/ 3724227 w 6448426"/>
              <a:gd name="connsiteY1584" fmla="*/ 6103482 h 6717072"/>
              <a:gd name="connsiteX1585" fmla="*/ 3777281 w 6448426"/>
              <a:gd name="connsiteY1585" fmla="*/ 6079130 h 6717072"/>
              <a:gd name="connsiteX1586" fmla="*/ 3912452 w 6448426"/>
              <a:gd name="connsiteY1586" fmla="*/ 6021943 h 6717072"/>
              <a:gd name="connsiteX1587" fmla="*/ 3922849 w 6448426"/>
              <a:gd name="connsiteY1587" fmla="*/ 6011545 h 6717072"/>
              <a:gd name="connsiteX1588" fmla="*/ 3922850 w 6448426"/>
              <a:gd name="connsiteY1588" fmla="*/ 6016743 h 6717072"/>
              <a:gd name="connsiteX1589" fmla="*/ 3985236 w 6448426"/>
              <a:gd name="connsiteY1589" fmla="*/ 5980352 h 6717072"/>
              <a:gd name="connsiteX1590" fmla="*/ 4021629 w 6448426"/>
              <a:gd name="connsiteY1590" fmla="*/ 5969954 h 6717072"/>
              <a:gd name="connsiteX1591" fmla="*/ 4016429 w 6448426"/>
              <a:gd name="connsiteY1591" fmla="*/ 5959556 h 6717072"/>
              <a:gd name="connsiteX1592" fmla="*/ 4042424 w 6448426"/>
              <a:gd name="connsiteY1592" fmla="*/ 5943960 h 6717072"/>
              <a:gd name="connsiteX1593" fmla="*/ 4058021 w 6448426"/>
              <a:gd name="connsiteY1593" fmla="*/ 5949159 h 6717072"/>
              <a:gd name="connsiteX1594" fmla="*/ 4177597 w 6448426"/>
              <a:gd name="connsiteY1594" fmla="*/ 5871176 h 6717072"/>
              <a:gd name="connsiteX1595" fmla="*/ 4187993 w 6448426"/>
              <a:gd name="connsiteY1595" fmla="*/ 5865977 h 6717072"/>
              <a:gd name="connsiteX1596" fmla="*/ 4193192 w 6448426"/>
              <a:gd name="connsiteY1596" fmla="*/ 5860777 h 6717072"/>
              <a:gd name="connsiteX1597" fmla="*/ 4187993 w 6448426"/>
              <a:gd name="connsiteY1597" fmla="*/ 5860778 h 6717072"/>
              <a:gd name="connsiteX1598" fmla="*/ 4182794 w 6448426"/>
              <a:gd name="connsiteY1598" fmla="*/ 5860778 h 6717072"/>
              <a:gd name="connsiteX1599" fmla="*/ 4312766 w 6448426"/>
              <a:gd name="connsiteY1599" fmla="*/ 5777596 h 6717072"/>
              <a:gd name="connsiteX1600" fmla="*/ 4328364 w 6448426"/>
              <a:gd name="connsiteY1600" fmla="*/ 5782795 h 6717072"/>
              <a:gd name="connsiteX1601" fmla="*/ 4520723 w 6448426"/>
              <a:gd name="connsiteY1601" fmla="*/ 5637227 h 6717072"/>
              <a:gd name="connsiteX1602" fmla="*/ 4707883 w 6448426"/>
              <a:gd name="connsiteY1602" fmla="*/ 5476063 h 6717072"/>
              <a:gd name="connsiteX1603" fmla="*/ 4650695 w 6448426"/>
              <a:gd name="connsiteY1603" fmla="*/ 5522852 h 6717072"/>
              <a:gd name="connsiteX1604" fmla="*/ 4635098 w 6448426"/>
              <a:gd name="connsiteY1604" fmla="*/ 5528051 h 6717072"/>
              <a:gd name="connsiteX1605" fmla="*/ 4505127 w 6448426"/>
              <a:gd name="connsiteY1605" fmla="*/ 5632029 h 6717072"/>
              <a:gd name="connsiteX1606" fmla="*/ 4343960 w 6448426"/>
              <a:gd name="connsiteY1606" fmla="*/ 5751602 h 6717072"/>
              <a:gd name="connsiteX1607" fmla="*/ 4323165 w 6448426"/>
              <a:gd name="connsiteY1607" fmla="*/ 5756801 h 6717072"/>
              <a:gd name="connsiteX1608" fmla="*/ 4234784 w 6448426"/>
              <a:gd name="connsiteY1608" fmla="*/ 5819188 h 6717072"/>
              <a:gd name="connsiteX1609" fmla="*/ 4224385 w 6448426"/>
              <a:gd name="connsiteY1609" fmla="*/ 5819188 h 6717072"/>
              <a:gd name="connsiteX1610" fmla="*/ 4224386 w 6448426"/>
              <a:gd name="connsiteY1610" fmla="*/ 5829585 h 6717072"/>
              <a:gd name="connsiteX1611" fmla="*/ 4104813 w 6448426"/>
              <a:gd name="connsiteY1611" fmla="*/ 5891971 h 6717072"/>
              <a:gd name="connsiteX1612" fmla="*/ 4120408 w 6448426"/>
              <a:gd name="connsiteY1612" fmla="*/ 5881574 h 6717072"/>
              <a:gd name="connsiteX1613" fmla="*/ 4161998 w 6448426"/>
              <a:gd name="connsiteY1613" fmla="*/ 5850381 h 6717072"/>
              <a:gd name="connsiteX1614" fmla="*/ 4239982 w 6448426"/>
              <a:gd name="connsiteY1614" fmla="*/ 5793193 h 6717072"/>
              <a:gd name="connsiteX1615" fmla="*/ 4250380 w 6448426"/>
              <a:gd name="connsiteY1615" fmla="*/ 5787994 h 6717072"/>
              <a:gd name="connsiteX1616" fmla="*/ 4260777 w 6448426"/>
              <a:gd name="connsiteY1616" fmla="*/ 5787995 h 6717072"/>
              <a:gd name="connsiteX1617" fmla="*/ 4286772 w 6448426"/>
              <a:gd name="connsiteY1617" fmla="*/ 5762000 h 6717072"/>
              <a:gd name="connsiteX1618" fmla="*/ 4323166 w 6448426"/>
              <a:gd name="connsiteY1618" fmla="*/ 5736006 h 6717072"/>
              <a:gd name="connsiteX1619" fmla="*/ 4390750 w 6448426"/>
              <a:gd name="connsiteY1619" fmla="*/ 5699614 h 6717072"/>
              <a:gd name="connsiteX1620" fmla="*/ 4390750 w 6448426"/>
              <a:gd name="connsiteY1620" fmla="*/ 5694415 h 6717072"/>
              <a:gd name="connsiteX1621" fmla="*/ 4411545 w 6448426"/>
              <a:gd name="connsiteY1621" fmla="*/ 5678818 h 6717072"/>
              <a:gd name="connsiteX1622" fmla="*/ 4416746 w 6448426"/>
              <a:gd name="connsiteY1622" fmla="*/ 5673619 h 6717072"/>
              <a:gd name="connsiteX1623" fmla="*/ 4458336 w 6448426"/>
              <a:gd name="connsiteY1623" fmla="*/ 5642426 h 6717072"/>
              <a:gd name="connsiteX1624" fmla="*/ 4479132 w 6448426"/>
              <a:gd name="connsiteY1624" fmla="*/ 5626828 h 6717072"/>
              <a:gd name="connsiteX1625" fmla="*/ 4541518 w 6448426"/>
              <a:gd name="connsiteY1625" fmla="*/ 5580040 h 6717072"/>
              <a:gd name="connsiteX1626" fmla="*/ 4567513 w 6448426"/>
              <a:gd name="connsiteY1626" fmla="*/ 5559244 h 6717072"/>
              <a:gd name="connsiteX1627" fmla="*/ 4572712 w 6448426"/>
              <a:gd name="connsiteY1627" fmla="*/ 5559244 h 6717072"/>
              <a:gd name="connsiteX1628" fmla="*/ 4577911 w 6448426"/>
              <a:gd name="connsiteY1628" fmla="*/ 5554045 h 6717072"/>
              <a:gd name="connsiteX1629" fmla="*/ 4577911 w 6448426"/>
              <a:gd name="connsiteY1629" fmla="*/ 5548847 h 6717072"/>
              <a:gd name="connsiteX1630" fmla="*/ 4583109 w 6448426"/>
              <a:gd name="connsiteY1630" fmla="*/ 5548847 h 6717072"/>
              <a:gd name="connsiteX1631" fmla="*/ 4681888 w 6448426"/>
              <a:gd name="connsiteY1631" fmla="*/ 5460466 h 6717072"/>
              <a:gd name="connsiteX1632" fmla="*/ 4692286 w 6448426"/>
              <a:gd name="connsiteY1632" fmla="*/ 5455267 h 6717072"/>
              <a:gd name="connsiteX1633" fmla="*/ 4697485 w 6448426"/>
              <a:gd name="connsiteY1633" fmla="*/ 5455267 h 6717072"/>
              <a:gd name="connsiteX1634" fmla="*/ 4702685 w 6448426"/>
              <a:gd name="connsiteY1634" fmla="*/ 5450069 h 6717072"/>
              <a:gd name="connsiteX1635" fmla="*/ 4702684 w 6448426"/>
              <a:gd name="connsiteY1635" fmla="*/ 5444870 h 6717072"/>
              <a:gd name="connsiteX1636" fmla="*/ 4739077 w 6448426"/>
              <a:gd name="connsiteY1636" fmla="*/ 5403278 h 6717072"/>
              <a:gd name="connsiteX1637" fmla="*/ 4744275 w 6448426"/>
              <a:gd name="connsiteY1637" fmla="*/ 5398080 h 6717072"/>
              <a:gd name="connsiteX1638" fmla="*/ 4749475 w 6448426"/>
              <a:gd name="connsiteY1638" fmla="*/ 5387682 h 6717072"/>
              <a:gd name="connsiteX1639" fmla="*/ 4739294 w 6448426"/>
              <a:gd name="connsiteY1639" fmla="*/ 5387682 h 6717072"/>
              <a:gd name="connsiteX1640" fmla="*/ 4750124 w 6448426"/>
              <a:gd name="connsiteY1640" fmla="*/ 5377284 h 6717072"/>
              <a:gd name="connsiteX1641" fmla="*/ 4754657 w 6448426"/>
              <a:gd name="connsiteY1641" fmla="*/ 5361742 h 6717072"/>
              <a:gd name="connsiteX1642" fmla="*/ 4754768 w 6448426"/>
              <a:gd name="connsiteY1642" fmla="*/ 5361638 h 6717072"/>
              <a:gd name="connsiteX1643" fmla="*/ 4772870 w 6448426"/>
              <a:gd name="connsiteY1643" fmla="*/ 5351940 h 6717072"/>
              <a:gd name="connsiteX1644" fmla="*/ 4791066 w 6448426"/>
              <a:gd name="connsiteY1644" fmla="*/ 5330495 h 6717072"/>
              <a:gd name="connsiteX1645" fmla="*/ 4796264 w 6448426"/>
              <a:gd name="connsiteY1645" fmla="*/ 5330495 h 6717072"/>
              <a:gd name="connsiteX1646" fmla="*/ 4796266 w 6448426"/>
              <a:gd name="connsiteY1646" fmla="*/ 5325296 h 6717072"/>
              <a:gd name="connsiteX1647" fmla="*/ 4796264 w 6448426"/>
              <a:gd name="connsiteY1647" fmla="*/ 5320097 h 6717072"/>
              <a:gd name="connsiteX1648" fmla="*/ 4811861 w 6448426"/>
              <a:gd name="connsiteY1648" fmla="*/ 5314897 h 6717072"/>
              <a:gd name="connsiteX1649" fmla="*/ 4806661 w 6448426"/>
              <a:gd name="connsiteY1649" fmla="*/ 5320097 h 6717072"/>
              <a:gd name="connsiteX1650" fmla="*/ 4801463 w 6448426"/>
              <a:gd name="connsiteY1650" fmla="*/ 5330495 h 6717072"/>
              <a:gd name="connsiteX1651" fmla="*/ 4811862 w 6448426"/>
              <a:gd name="connsiteY1651" fmla="*/ 5325296 h 6717072"/>
              <a:gd name="connsiteX1652" fmla="*/ 4817060 w 6448426"/>
              <a:gd name="connsiteY1652" fmla="*/ 5325296 h 6717072"/>
              <a:gd name="connsiteX1653" fmla="*/ 4796264 w 6448426"/>
              <a:gd name="connsiteY1653" fmla="*/ 5351290 h 6717072"/>
              <a:gd name="connsiteX1654" fmla="*/ 4957429 w 6448426"/>
              <a:gd name="connsiteY1654" fmla="*/ 5184926 h 6717072"/>
              <a:gd name="connsiteX1655" fmla="*/ 4973027 w 6448426"/>
              <a:gd name="connsiteY1655" fmla="*/ 5164129 h 6717072"/>
              <a:gd name="connsiteX1656" fmla="*/ 4978225 w 6448426"/>
              <a:gd name="connsiteY1656" fmla="*/ 5158932 h 6717072"/>
              <a:gd name="connsiteX1657" fmla="*/ 5108197 w 6448426"/>
              <a:gd name="connsiteY1657" fmla="*/ 4982171 h 6717072"/>
              <a:gd name="connsiteX1658" fmla="*/ 5118596 w 6448426"/>
              <a:gd name="connsiteY1658" fmla="*/ 4971773 h 6717072"/>
              <a:gd name="connsiteX1659" fmla="*/ 5108197 w 6448426"/>
              <a:gd name="connsiteY1659" fmla="*/ 4987369 h 6717072"/>
              <a:gd name="connsiteX1660" fmla="*/ 5108197 w 6448426"/>
              <a:gd name="connsiteY1660" fmla="*/ 4997767 h 6717072"/>
              <a:gd name="connsiteX1661" fmla="*/ 5097800 w 6448426"/>
              <a:gd name="connsiteY1661" fmla="*/ 5018563 h 6717072"/>
              <a:gd name="connsiteX1662" fmla="*/ 5092601 w 6448426"/>
              <a:gd name="connsiteY1662" fmla="*/ 5023762 h 6717072"/>
              <a:gd name="connsiteX1663" fmla="*/ 5092601 w 6448426"/>
              <a:gd name="connsiteY1663" fmla="*/ 5028960 h 6717072"/>
              <a:gd name="connsiteX1664" fmla="*/ 5071805 w 6448426"/>
              <a:gd name="connsiteY1664" fmla="*/ 5075750 h 6717072"/>
              <a:gd name="connsiteX1665" fmla="*/ 5077004 w 6448426"/>
              <a:gd name="connsiteY1665" fmla="*/ 5065351 h 6717072"/>
              <a:gd name="connsiteX1666" fmla="*/ 5077004 w 6448426"/>
              <a:gd name="connsiteY1666" fmla="*/ 5075751 h 6717072"/>
              <a:gd name="connsiteX1667" fmla="*/ 5087402 w 6448426"/>
              <a:gd name="connsiteY1667" fmla="*/ 5070552 h 6717072"/>
              <a:gd name="connsiteX1668" fmla="*/ 5087403 w 6448426"/>
              <a:gd name="connsiteY1668" fmla="*/ 5075751 h 6717072"/>
              <a:gd name="connsiteX1669" fmla="*/ 5082203 w 6448426"/>
              <a:gd name="connsiteY1669" fmla="*/ 5080949 h 6717072"/>
              <a:gd name="connsiteX1670" fmla="*/ 5082205 w 6448426"/>
              <a:gd name="connsiteY1670" fmla="*/ 5086147 h 6717072"/>
              <a:gd name="connsiteX1671" fmla="*/ 5066607 w 6448426"/>
              <a:gd name="connsiteY1671" fmla="*/ 5117340 h 6717072"/>
              <a:gd name="connsiteX1672" fmla="*/ 5066607 w 6448426"/>
              <a:gd name="connsiteY1672" fmla="*/ 5122540 h 6717072"/>
              <a:gd name="connsiteX1673" fmla="*/ 5071806 w 6448426"/>
              <a:gd name="connsiteY1673" fmla="*/ 5117341 h 6717072"/>
              <a:gd name="connsiteX1674" fmla="*/ 5077004 w 6448426"/>
              <a:gd name="connsiteY1674" fmla="*/ 5117341 h 6717072"/>
              <a:gd name="connsiteX1675" fmla="*/ 5025016 w 6448426"/>
              <a:gd name="connsiteY1675" fmla="*/ 5210921 h 6717072"/>
              <a:gd name="connsiteX1676" fmla="*/ 4967828 w 6448426"/>
              <a:gd name="connsiteY1676" fmla="*/ 5299301 h 6717072"/>
              <a:gd name="connsiteX1677" fmla="*/ 4967828 w 6448426"/>
              <a:gd name="connsiteY1677" fmla="*/ 5304499 h 6717072"/>
              <a:gd name="connsiteX1678" fmla="*/ 4962629 w 6448426"/>
              <a:gd name="connsiteY1678" fmla="*/ 5304500 h 6717072"/>
              <a:gd name="connsiteX1679" fmla="*/ 4962629 w 6448426"/>
              <a:gd name="connsiteY1679" fmla="*/ 5309699 h 6717072"/>
              <a:gd name="connsiteX1680" fmla="*/ 4957429 w 6448426"/>
              <a:gd name="connsiteY1680" fmla="*/ 5314898 h 6717072"/>
              <a:gd name="connsiteX1681" fmla="*/ 4947032 w 6448426"/>
              <a:gd name="connsiteY1681" fmla="*/ 5330494 h 6717072"/>
              <a:gd name="connsiteX1682" fmla="*/ 4947033 w 6448426"/>
              <a:gd name="connsiteY1682" fmla="*/ 5340892 h 6717072"/>
              <a:gd name="connsiteX1683" fmla="*/ 4957429 w 6448426"/>
              <a:gd name="connsiteY1683" fmla="*/ 5320097 h 6717072"/>
              <a:gd name="connsiteX1684" fmla="*/ 4962630 w 6448426"/>
              <a:gd name="connsiteY1684" fmla="*/ 5320097 h 6717072"/>
              <a:gd name="connsiteX1685" fmla="*/ 4962629 w 6448426"/>
              <a:gd name="connsiteY1685" fmla="*/ 5325296 h 6717072"/>
              <a:gd name="connsiteX1686" fmla="*/ 4967828 w 6448426"/>
              <a:gd name="connsiteY1686" fmla="*/ 5320095 h 6717072"/>
              <a:gd name="connsiteX1687" fmla="*/ 4967828 w 6448426"/>
              <a:gd name="connsiteY1687" fmla="*/ 5314898 h 6717072"/>
              <a:gd name="connsiteX1688" fmla="*/ 4973027 w 6448426"/>
              <a:gd name="connsiteY1688" fmla="*/ 5309698 h 6717072"/>
              <a:gd name="connsiteX1689" fmla="*/ 4983424 w 6448426"/>
              <a:gd name="connsiteY1689" fmla="*/ 5294103 h 6717072"/>
              <a:gd name="connsiteX1690" fmla="*/ 4983424 w 6448426"/>
              <a:gd name="connsiteY1690" fmla="*/ 5283704 h 6717072"/>
              <a:gd name="connsiteX1691" fmla="*/ 4993821 w 6448426"/>
              <a:gd name="connsiteY1691" fmla="*/ 5283704 h 6717072"/>
              <a:gd name="connsiteX1692" fmla="*/ 5009419 w 6448426"/>
              <a:gd name="connsiteY1692" fmla="*/ 5247313 h 6717072"/>
              <a:gd name="connsiteX1693" fmla="*/ 5051010 w 6448426"/>
              <a:gd name="connsiteY1693" fmla="*/ 5184926 h 6717072"/>
              <a:gd name="connsiteX1694" fmla="*/ 5045811 w 6448426"/>
              <a:gd name="connsiteY1694" fmla="*/ 5184926 h 6717072"/>
              <a:gd name="connsiteX1695" fmla="*/ 5056209 w 6448426"/>
              <a:gd name="connsiteY1695" fmla="*/ 5174529 h 6717072"/>
              <a:gd name="connsiteX1696" fmla="*/ 5056209 w 6448426"/>
              <a:gd name="connsiteY1696" fmla="*/ 5164131 h 6717072"/>
              <a:gd name="connsiteX1697" fmla="*/ 5061408 w 6448426"/>
              <a:gd name="connsiteY1697" fmla="*/ 5164131 h 6717072"/>
              <a:gd name="connsiteX1698" fmla="*/ 5071805 w 6448426"/>
              <a:gd name="connsiteY1698" fmla="*/ 5153733 h 6717072"/>
              <a:gd name="connsiteX1699" fmla="*/ 5096663 w 6448426"/>
              <a:gd name="connsiteY1699" fmla="*/ 5093784 h 6717072"/>
              <a:gd name="connsiteX1700" fmla="*/ 5104777 w 6448426"/>
              <a:gd name="connsiteY1700" fmla="*/ 5084754 h 6717072"/>
              <a:gd name="connsiteX1701" fmla="*/ 5104948 w 6448426"/>
              <a:gd name="connsiteY1701" fmla="*/ 5084848 h 6717072"/>
              <a:gd name="connsiteX1702" fmla="*/ 5108197 w 6448426"/>
              <a:gd name="connsiteY1702" fmla="*/ 5080949 h 6717072"/>
              <a:gd name="connsiteX1703" fmla="*/ 5104777 w 6448426"/>
              <a:gd name="connsiteY1703" fmla="*/ 5084754 h 6717072"/>
              <a:gd name="connsiteX1704" fmla="*/ 5097800 w 6448426"/>
              <a:gd name="connsiteY1704" fmla="*/ 5080948 h 6717072"/>
              <a:gd name="connsiteX1705" fmla="*/ 5160187 w 6448426"/>
              <a:gd name="connsiteY1705" fmla="*/ 4966574 h 6717072"/>
              <a:gd name="connsiteX1706" fmla="*/ 5206977 w 6448426"/>
              <a:gd name="connsiteY1706" fmla="*/ 4872994 h 6717072"/>
              <a:gd name="connsiteX1707" fmla="*/ 5212177 w 6448426"/>
              <a:gd name="connsiteY1707" fmla="*/ 4872995 h 6717072"/>
              <a:gd name="connsiteX1708" fmla="*/ 5243369 w 6448426"/>
              <a:gd name="connsiteY1708" fmla="*/ 4810608 h 6717072"/>
              <a:gd name="connsiteX1709" fmla="*/ 5243369 w 6448426"/>
              <a:gd name="connsiteY1709" fmla="*/ 4826204 h 6717072"/>
              <a:gd name="connsiteX1710" fmla="*/ 5238169 w 6448426"/>
              <a:gd name="connsiteY1710" fmla="*/ 4805410 h 6717072"/>
              <a:gd name="connsiteX1711" fmla="*/ 5279761 w 6448426"/>
              <a:gd name="connsiteY1711" fmla="*/ 4737824 h 6717072"/>
              <a:gd name="connsiteX1712" fmla="*/ 5284960 w 6448426"/>
              <a:gd name="connsiteY1712" fmla="*/ 4732626 h 6717072"/>
              <a:gd name="connsiteX1713" fmla="*/ 5284960 w 6448426"/>
              <a:gd name="connsiteY1713" fmla="*/ 4727427 h 6717072"/>
              <a:gd name="connsiteX1714" fmla="*/ 5279762 w 6448426"/>
              <a:gd name="connsiteY1714" fmla="*/ 4727427 h 6717072"/>
              <a:gd name="connsiteX1715" fmla="*/ 5284960 w 6448426"/>
              <a:gd name="connsiteY1715" fmla="*/ 4717029 h 6717072"/>
              <a:gd name="connsiteX1716" fmla="*/ 5284961 w 6448426"/>
              <a:gd name="connsiteY1716" fmla="*/ 4722227 h 6717072"/>
              <a:gd name="connsiteX1717" fmla="*/ 5290159 w 6448426"/>
              <a:gd name="connsiteY1717" fmla="*/ 4722227 h 6717072"/>
              <a:gd name="connsiteX1718" fmla="*/ 5290159 w 6448426"/>
              <a:gd name="connsiteY1718" fmla="*/ 4711830 h 6717072"/>
              <a:gd name="connsiteX1719" fmla="*/ 5295359 w 6448426"/>
              <a:gd name="connsiteY1719" fmla="*/ 4706630 h 6717072"/>
              <a:gd name="connsiteX1720" fmla="*/ 5295359 w 6448426"/>
              <a:gd name="connsiteY1720" fmla="*/ 4691034 h 6717072"/>
              <a:gd name="connsiteX1721" fmla="*/ 5300558 w 6448426"/>
              <a:gd name="connsiteY1721" fmla="*/ 4680637 h 6717072"/>
              <a:gd name="connsiteX1722" fmla="*/ 5295359 w 6448426"/>
              <a:gd name="connsiteY1722" fmla="*/ 4685836 h 6717072"/>
              <a:gd name="connsiteX1723" fmla="*/ 5290159 w 6448426"/>
              <a:gd name="connsiteY1723" fmla="*/ 4691033 h 6717072"/>
              <a:gd name="connsiteX1724" fmla="*/ 5290159 w 6448426"/>
              <a:gd name="connsiteY1724" fmla="*/ 4680637 h 6717072"/>
              <a:gd name="connsiteX1725" fmla="*/ 5305756 w 6448426"/>
              <a:gd name="connsiteY1725" fmla="*/ 4649444 h 6717072"/>
              <a:gd name="connsiteX1726" fmla="*/ 5331750 w 6448426"/>
              <a:gd name="connsiteY1726" fmla="*/ 4592256 h 6717072"/>
              <a:gd name="connsiteX1727" fmla="*/ 5336949 w 6448426"/>
              <a:gd name="connsiteY1727" fmla="*/ 4587057 h 6717072"/>
              <a:gd name="connsiteX1728" fmla="*/ 5336949 w 6448426"/>
              <a:gd name="connsiteY1728" fmla="*/ 4581859 h 6717072"/>
              <a:gd name="connsiteX1729" fmla="*/ 5347347 w 6448426"/>
              <a:gd name="connsiteY1729" fmla="*/ 4555864 h 6717072"/>
              <a:gd name="connsiteX1730" fmla="*/ 5352545 w 6448426"/>
              <a:gd name="connsiteY1730" fmla="*/ 4535069 h 6717072"/>
              <a:gd name="connsiteX1731" fmla="*/ 5373341 w 6448426"/>
              <a:gd name="connsiteY1731" fmla="*/ 4498677 h 6717072"/>
              <a:gd name="connsiteX1732" fmla="*/ 5378541 w 6448426"/>
              <a:gd name="connsiteY1732" fmla="*/ 4498677 h 6717072"/>
              <a:gd name="connsiteX1733" fmla="*/ 5378540 w 6448426"/>
              <a:gd name="connsiteY1733" fmla="*/ 4488279 h 6717072"/>
              <a:gd name="connsiteX1734" fmla="*/ 5378540 w 6448426"/>
              <a:gd name="connsiteY1734" fmla="*/ 4483081 h 6717072"/>
              <a:gd name="connsiteX1735" fmla="*/ 5373342 w 6448426"/>
              <a:gd name="connsiteY1735" fmla="*/ 4488279 h 6717072"/>
              <a:gd name="connsiteX1736" fmla="*/ 5388937 w 6448426"/>
              <a:gd name="connsiteY1736" fmla="*/ 4451887 h 6717072"/>
              <a:gd name="connsiteX1737" fmla="*/ 5394137 w 6448426"/>
              <a:gd name="connsiteY1737" fmla="*/ 4446687 h 6717072"/>
              <a:gd name="connsiteX1738" fmla="*/ 5394138 w 6448426"/>
              <a:gd name="connsiteY1738" fmla="*/ 4441489 h 6717072"/>
              <a:gd name="connsiteX1739" fmla="*/ 5404535 w 6448426"/>
              <a:gd name="connsiteY1739" fmla="*/ 4405097 h 6717072"/>
              <a:gd name="connsiteX1740" fmla="*/ 5404535 w 6448426"/>
              <a:gd name="connsiteY1740" fmla="*/ 4410296 h 6717072"/>
              <a:gd name="connsiteX1741" fmla="*/ 5404536 w 6448426"/>
              <a:gd name="connsiteY1741" fmla="*/ 4425893 h 6717072"/>
              <a:gd name="connsiteX1742" fmla="*/ 5409733 w 6448426"/>
              <a:gd name="connsiteY1742" fmla="*/ 4415494 h 6717072"/>
              <a:gd name="connsiteX1743" fmla="*/ 5414932 w 6448426"/>
              <a:gd name="connsiteY1743" fmla="*/ 4410296 h 6717072"/>
              <a:gd name="connsiteX1744" fmla="*/ 5409733 w 6448426"/>
              <a:gd name="connsiteY1744" fmla="*/ 4431092 h 6717072"/>
              <a:gd name="connsiteX1745" fmla="*/ 5420132 w 6448426"/>
              <a:gd name="connsiteY1745" fmla="*/ 4436290 h 6717072"/>
              <a:gd name="connsiteX1746" fmla="*/ 5435728 w 6448426"/>
              <a:gd name="connsiteY1746" fmla="*/ 4399898 h 6717072"/>
              <a:gd name="connsiteX1747" fmla="*/ 5440927 w 6448426"/>
              <a:gd name="connsiteY1747" fmla="*/ 4394699 h 6717072"/>
              <a:gd name="connsiteX1748" fmla="*/ 5440927 w 6448426"/>
              <a:gd name="connsiteY1748" fmla="*/ 4389501 h 6717072"/>
              <a:gd name="connsiteX1749" fmla="*/ 5440927 w 6448426"/>
              <a:gd name="connsiteY1749" fmla="*/ 4384301 h 6717072"/>
              <a:gd name="connsiteX1750" fmla="*/ 5435728 w 6448426"/>
              <a:gd name="connsiteY1750" fmla="*/ 4389500 h 6717072"/>
              <a:gd name="connsiteX1751" fmla="*/ 5435728 w 6448426"/>
              <a:gd name="connsiteY1751" fmla="*/ 4373904 h 6717072"/>
              <a:gd name="connsiteX1752" fmla="*/ 5430529 w 6448426"/>
              <a:gd name="connsiteY1752" fmla="*/ 4368704 h 6717072"/>
              <a:gd name="connsiteX1753" fmla="*/ 5420132 w 6448426"/>
              <a:gd name="connsiteY1753" fmla="*/ 4394699 h 6717072"/>
              <a:gd name="connsiteX1754" fmla="*/ 5420132 w 6448426"/>
              <a:gd name="connsiteY1754" fmla="*/ 4389501 h 6717072"/>
              <a:gd name="connsiteX1755" fmla="*/ 5414932 w 6448426"/>
              <a:gd name="connsiteY1755" fmla="*/ 4379103 h 6717072"/>
              <a:gd name="connsiteX1756" fmla="*/ 5410451 w 6448426"/>
              <a:gd name="connsiteY1756" fmla="*/ 4388066 h 6717072"/>
              <a:gd name="connsiteX1757" fmla="*/ 5411034 w 6448426"/>
              <a:gd name="connsiteY1757" fmla="*/ 4378453 h 6717072"/>
              <a:gd name="connsiteX1758" fmla="*/ 5420132 w 6448426"/>
              <a:gd name="connsiteY1758" fmla="*/ 4353109 h 6717072"/>
              <a:gd name="connsiteX1759" fmla="*/ 5404535 w 6448426"/>
              <a:gd name="connsiteY1759" fmla="*/ 4337511 h 6717072"/>
              <a:gd name="connsiteX1760" fmla="*/ 5409734 w 6448426"/>
              <a:gd name="connsiteY1760" fmla="*/ 4342710 h 6717072"/>
              <a:gd name="connsiteX1761" fmla="*/ 5414932 w 6448426"/>
              <a:gd name="connsiteY1761" fmla="*/ 4342711 h 6717072"/>
              <a:gd name="connsiteX1762" fmla="*/ 5420132 w 6448426"/>
              <a:gd name="connsiteY1762" fmla="*/ 4342711 h 6717072"/>
              <a:gd name="connsiteX1763" fmla="*/ 5420133 w 6448426"/>
              <a:gd name="connsiteY1763" fmla="*/ 4332313 h 6717072"/>
              <a:gd name="connsiteX1764" fmla="*/ 5420133 w 6448426"/>
              <a:gd name="connsiteY1764" fmla="*/ 4327115 h 6717072"/>
              <a:gd name="connsiteX1765" fmla="*/ 5430529 w 6448426"/>
              <a:gd name="connsiteY1765" fmla="*/ 4316716 h 6717072"/>
              <a:gd name="connsiteX1766" fmla="*/ 5430529 w 6448426"/>
              <a:gd name="connsiteY1766" fmla="*/ 4327114 h 6717072"/>
              <a:gd name="connsiteX1767" fmla="*/ 5435729 w 6448426"/>
              <a:gd name="connsiteY1767" fmla="*/ 4327115 h 6717072"/>
              <a:gd name="connsiteX1768" fmla="*/ 5440927 w 6448426"/>
              <a:gd name="connsiteY1768" fmla="*/ 4316716 h 6717072"/>
              <a:gd name="connsiteX1769" fmla="*/ 5440927 w 6448426"/>
              <a:gd name="connsiteY1769" fmla="*/ 4306318 h 6717072"/>
              <a:gd name="connsiteX1770" fmla="*/ 5430530 w 6448426"/>
              <a:gd name="connsiteY1770" fmla="*/ 4295922 h 6717072"/>
              <a:gd name="connsiteX1771" fmla="*/ 5425330 w 6448426"/>
              <a:gd name="connsiteY1771" fmla="*/ 4290723 h 6717072"/>
              <a:gd name="connsiteX1772" fmla="*/ 5420132 w 6448426"/>
              <a:gd name="connsiteY1772" fmla="*/ 4295922 h 6717072"/>
              <a:gd name="connsiteX1773" fmla="*/ 5425330 w 6448426"/>
              <a:gd name="connsiteY1773" fmla="*/ 4269927 h 6717072"/>
              <a:gd name="connsiteX1774" fmla="*/ 5425330 w 6448426"/>
              <a:gd name="connsiteY1774" fmla="*/ 4285523 h 6717072"/>
              <a:gd name="connsiteX1775" fmla="*/ 5435728 w 6448426"/>
              <a:gd name="connsiteY1775" fmla="*/ 4264728 h 6717072"/>
              <a:gd name="connsiteX1776" fmla="*/ 5440928 w 6448426"/>
              <a:gd name="connsiteY1776" fmla="*/ 4264727 h 6717072"/>
              <a:gd name="connsiteX1777" fmla="*/ 5440927 w 6448426"/>
              <a:gd name="connsiteY1777" fmla="*/ 4259530 h 6717072"/>
              <a:gd name="connsiteX1778" fmla="*/ 5440927 w 6448426"/>
              <a:gd name="connsiteY1778" fmla="*/ 4254330 h 6717072"/>
              <a:gd name="connsiteX1779" fmla="*/ 5435728 w 6448426"/>
              <a:gd name="connsiteY1779" fmla="*/ 4254330 h 6717072"/>
              <a:gd name="connsiteX1780" fmla="*/ 5446125 w 6448426"/>
              <a:gd name="connsiteY1780" fmla="*/ 4243933 h 6717072"/>
              <a:gd name="connsiteX1781" fmla="*/ 5446125 w 6448426"/>
              <a:gd name="connsiteY1781" fmla="*/ 4212740 h 6717072"/>
              <a:gd name="connsiteX1782" fmla="*/ 5446125 w 6448426"/>
              <a:gd name="connsiteY1782" fmla="*/ 4223136 h 6717072"/>
              <a:gd name="connsiteX1783" fmla="*/ 5456524 w 6448426"/>
              <a:gd name="connsiteY1783" fmla="*/ 4191944 h 6717072"/>
              <a:gd name="connsiteX1784" fmla="*/ 5461723 w 6448426"/>
              <a:gd name="connsiteY1784" fmla="*/ 4197142 h 6717072"/>
              <a:gd name="connsiteX1785" fmla="*/ 5461723 w 6448426"/>
              <a:gd name="connsiteY1785" fmla="*/ 4191943 h 6717072"/>
              <a:gd name="connsiteX1786" fmla="*/ 5466921 w 6448426"/>
              <a:gd name="connsiteY1786" fmla="*/ 4191944 h 6717072"/>
              <a:gd name="connsiteX1787" fmla="*/ 5472120 w 6448426"/>
              <a:gd name="connsiteY1787" fmla="*/ 4197141 h 6717072"/>
              <a:gd name="connsiteX1788" fmla="*/ 5461723 w 6448426"/>
              <a:gd name="connsiteY1788" fmla="*/ 4243933 h 6717072"/>
              <a:gd name="connsiteX1789" fmla="*/ 5456524 w 6448426"/>
              <a:gd name="connsiteY1789" fmla="*/ 4243933 h 6717072"/>
              <a:gd name="connsiteX1790" fmla="*/ 5451325 w 6448426"/>
              <a:gd name="connsiteY1790" fmla="*/ 4264728 h 6717072"/>
              <a:gd name="connsiteX1791" fmla="*/ 5461723 w 6448426"/>
              <a:gd name="connsiteY1791" fmla="*/ 4249130 h 6717072"/>
              <a:gd name="connsiteX1792" fmla="*/ 5456524 w 6448426"/>
              <a:gd name="connsiteY1792" fmla="*/ 4275125 h 6717072"/>
              <a:gd name="connsiteX1793" fmla="*/ 5451325 w 6448426"/>
              <a:gd name="connsiteY1793" fmla="*/ 4280325 h 6717072"/>
              <a:gd name="connsiteX1794" fmla="*/ 5451325 w 6448426"/>
              <a:gd name="connsiteY1794" fmla="*/ 4285522 h 6717072"/>
              <a:gd name="connsiteX1795" fmla="*/ 5456524 w 6448426"/>
              <a:gd name="connsiteY1795" fmla="*/ 4290721 h 6717072"/>
              <a:gd name="connsiteX1796" fmla="*/ 5461723 w 6448426"/>
              <a:gd name="connsiteY1796" fmla="*/ 4285523 h 6717072"/>
              <a:gd name="connsiteX1797" fmla="*/ 5466921 w 6448426"/>
              <a:gd name="connsiteY1797" fmla="*/ 4275126 h 6717072"/>
              <a:gd name="connsiteX1798" fmla="*/ 5466921 w 6448426"/>
              <a:gd name="connsiteY1798" fmla="*/ 4269927 h 6717072"/>
              <a:gd name="connsiteX1799" fmla="*/ 5461723 w 6448426"/>
              <a:gd name="connsiteY1799" fmla="*/ 4269927 h 6717072"/>
              <a:gd name="connsiteX1800" fmla="*/ 5477319 w 6448426"/>
              <a:gd name="connsiteY1800" fmla="*/ 4197142 h 6717072"/>
              <a:gd name="connsiteX1801" fmla="*/ 5482518 w 6448426"/>
              <a:gd name="connsiteY1801" fmla="*/ 4191943 h 6717072"/>
              <a:gd name="connsiteX1802" fmla="*/ 5482516 w 6448426"/>
              <a:gd name="connsiteY1802" fmla="*/ 4186745 h 6717072"/>
              <a:gd name="connsiteX1803" fmla="*/ 5482518 w 6448426"/>
              <a:gd name="connsiteY1803" fmla="*/ 4181546 h 6717072"/>
              <a:gd name="connsiteX1804" fmla="*/ 5492916 w 6448426"/>
              <a:gd name="connsiteY1804" fmla="*/ 4150353 h 6717072"/>
              <a:gd name="connsiteX1805" fmla="*/ 5487717 w 6448426"/>
              <a:gd name="connsiteY1805" fmla="*/ 4150352 h 6717072"/>
              <a:gd name="connsiteX1806" fmla="*/ 5492916 w 6448426"/>
              <a:gd name="connsiteY1806" fmla="*/ 4145155 h 6717072"/>
              <a:gd name="connsiteX1807" fmla="*/ 5498115 w 6448426"/>
              <a:gd name="connsiteY1807" fmla="*/ 4134755 h 6717072"/>
              <a:gd name="connsiteX1808" fmla="*/ 5492916 w 6448426"/>
              <a:gd name="connsiteY1808" fmla="*/ 4129556 h 6717072"/>
              <a:gd name="connsiteX1809" fmla="*/ 5508512 w 6448426"/>
              <a:gd name="connsiteY1809" fmla="*/ 4015183 h 6717072"/>
              <a:gd name="connsiteX1810" fmla="*/ 5513712 w 6448426"/>
              <a:gd name="connsiteY1810" fmla="*/ 4004785 h 6717072"/>
              <a:gd name="connsiteX1811" fmla="*/ 5513712 w 6448426"/>
              <a:gd name="connsiteY1811" fmla="*/ 3999585 h 6717072"/>
              <a:gd name="connsiteX1812" fmla="*/ 5508512 w 6448426"/>
              <a:gd name="connsiteY1812" fmla="*/ 3999586 h 6717072"/>
              <a:gd name="connsiteX1813" fmla="*/ 5518910 w 6448426"/>
              <a:gd name="connsiteY1813" fmla="*/ 3968393 h 6717072"/>
              <a:gd name="connsiteX1814" fmla="*/ 5518910 w 6448426"/>
              <a:gd name="connsiteY1814" fmla="*/ 3963194 h 6717072"/>
              <a:gd name="connsiteX1815" fmla="*/ 5518910 w 6448426"/>
              <a:gd name="connsiteY1815" fmla="*/ 3952797 h 6717072"/>
              <a:gd name="connsiteX1816" fmla="*/ 5518910 w 6448426"/>
              <a:gd name="connsiteY1816" fmla="*/ 3947597 h 6717072"/>
              <a:gd name="connsiteX1817" fmla="*/ 5524109 w 6448426"/>
              <a:gd name="connsiteY1817" fmla="*/ 3942399 h 6717072"/>
              <a:gd name="connsiteX1818" fmla="*/ 5524108 w 6448426"/>
              <a:gd name="connsiteY1818" fmla="*/ 3937200 h 6717072"/>
              <a:gd name="connsiteX1819" fmla="*/ 5524109 w 6448426"/>
              <a:gd name="connsiteY1819" fmla="*/ 3906007 h 6717072"/>
              <a:gd name="connsiteX1820" fmla="*/ 5524109 w 6448426"/>
              <a:gd name="connsiteY1820" fmla="*/ 3900807 h 6717072"/>
              <a:gd name="connsiteX1821" fmla="*/ 5524109 w 6448426"/>
              <a:gd name="connsiteY1821" fmla="*/ 3890411 h 6717072"/>
              <a:gd name="connsiteX1822" fmla="*/ 5524109 w 6448426"/>
              <a:gd name="connsiteY1822" fmla="*/ 3885211 h 6717072"/>
              <a:gd name="connsiteX1823" fmla="*/ 5524109 w 6448426"/>
              <a:gd name="connsiteY1823" fmla="*/ 3848819 h 6717072"/>
              <a:gd name="connsiteX1824" fmla="*/ 5534506 w 6448426"/>
              <a:gd name="connsiteY1824" fmla="*/ 3828024 h 6717072"/>
              <a:gd name="connsiteX1825" fmla="*/ 5539705 w 6448426"/>
              <a:gd name="connsiteY1825" fmla="*/ 3822825 h 6717072"/>
              <a:gd name="connsiteX1826" fmla="*/ 5539705 w 6448426"/>
              <a:gd name="connsiteY1826" fmla="*/ 3817626 h 6717072"/>
              <a:gd name="connsiteX1827" fmla="*/ 5534507 w 6448426"/>
              <a:gd name="connsiteY1827" fmla="*/ 3817626 h 6717072"/>
              <a:gd name="connsiteX1828" fmla="*/ 5534507 w 6448426"/>
              <a:gd name="connsiteY1828" fmla="*/ 3822824 h 6717072"/>
              <a:gd name="connsiteX1829" fmla="*/ 5529308 w 6448426"/>
              <a:gd name="connsiteY1829" fmla="*/ 3802030 h 6717072"/>
              <a:gd name="connsiteX1830" fmla="*/ 5539705 w 6448426"/>
              <a:gd name="connsiteY1830" fmla="*/ 3802030 h 6717072"/>
              <a:gd name="connsiteX1831" fmla="*/ 5544589 w 6448426"/>
              <a:gd name="connsiteY1831" fmla="*/ 3806912 h 6717072"/>
              <a:gd name="connsiteX1832" fmla="*/ 5542711 w 6448426"/>
              <a:gd name="connsiteY1832" fmla="*/ 3835904 h 6717072"/>
              <a:gd name="connsiteX1833" fmla="*/ 5544903 w 6448426"/>
              <a:gd name="connsiteY1833" fmla="*/ 3911205 h 6717072"/>
              <a:gd name="connsiteX1834" fmla="*/ 5539704 w 6448426"/>
              <a:gd name="connsiteY1834" fmla="*/ 3916404 h 6717072"/>
              <a:gd name="connsiteX1835" fmla="*/ 5539705 w 6448426"/>
              <a:gd name="connsiteY1835" fmla="*/ 3921604 h 6717072"/>
              <a:gd name="connsiteX1836" fmla="*/ 5544905 w 6448426"/>
              <a:gd name="connsiteY1836" fmla="*/ 3947596 h 6717072"/>
              <a:gd name="connsiteX1837" fmla="*/ 5544905 w 6448426"/>
              <a:gd name="connsiteY1837" fmla="*/ 3926802 h 6717072"/>
              <a:gd name="connsiteX1838" fmla="*/ 5550104 w 6448426"/>
              <a:gd name="connsiteY1838" fmla="*/ 3932001 h 6717072"/>
              <a:gd name="connsiteX1839" fmla="*/ 5550104 w 6448426"/>
              <a:gd name="connsiteY1839" fmla="*/ 3926802 h 6717072"/>
              <a:gd name="connsiteX1840" fmla="*/ 5550104 w 6448426"/>
              <a:gd name="connsiteY1840" fmla="*/ 3921602 h 6717072"/>
              <a:gd name="connsiteX1841" fmla="*/ 5550104 w 6448426"/>
              <a:gd name="connsiteY1841" fmla="*/ 3916404 h 6717072"/>
              <a:gd name="connsiteX1842" fmla="*/ 5576098 w 6448426"/>
              <a:gd name="connsiteY1842" fmla="*/ 3864416 h 6717072"/>
              <a:gd name="connsiteX1843" fmla="*/ 5622887 w 6448426"/>
              <a:gd name="connsiteY1843" fmla="*/ 3750041 h 6717072"/>
              <a:gd name="connsiteX1844" fmla="*/ 5628086 w 6448426"/>
              <a:gd name="connsiteY1844" fmla="*/ 3744842 h 6717072"/>
              <a:gd name="connsiteX1845" fmla="*/ 5633285 w 6448426"/>
              <a:gd name="connsiteY1845" fmla="*/ 3739644 h 6717072"/>
              <a:gd name="connsiteX1846" fmla="*/ 5638485 w 6448426"/>
              <a:gd name="connsiteY1846" fmla="*/ 3744842 h 6717072"/>
              <a:gd name="connsiteX1847" fmla="*/ 5638485 w 6448426"/>
              <a:gd name="connsiteY1847" fmla="*/ 3729244 h 6717072"/>
              <a:gd name="connsiteX1848" fmla="*/ 5659280 w 6448426"/>
              <a:gd name="connsiteY1848" fmla="*/ 3630467 h 6717072"/>
              <a:gd name="connsiteX1849" fmla="*/ 5664478 w 6448426"/>
              <a:gd name="connsiteY1849" fmla="*/ 3640865 h 6717072"/>
              <a:gd name="connsiteX1850" fmla="*/ 5695673 w 6448426"/>
              <a:gd name="connsiteY1850" fmla="*/ 3578479 h 6717072"/>
              <a:gd name="connsiteX1851" fmla="*/ 5695673 w 6448426"/>
              <a:gd name="connsiteY1851" fmla="*/ 3588876 h 6717072"/>
              <a:gd name="connsiteX1852" fmla="*/ 5695673 w 6448426"/>
              <a:gd name="connsiteY1852" fmla="*/ 3594074 h 6717072"/>
              <a:gd name="connsiteX1853" fmla="*/ 5700869 w 6448426"/>
              <a:gd name="connsiteY1853" fmla="*/ 3588876 h 6717072"/>
              <a:gd name="connsiteX1854" fmla="*/ 5700871 w 6448426"/>
              <a:gd name="connsiteY1854" fmla="*/ 3578479 h 6717072"/>
              <a:gd name="connsiteX1855" fmla="*/ 5700871 w 6448426"/>
              <a:gd name="connsiteY1855" fmla="*/ 3661660 h 6717072"/>
              <a:gd name="connsiteX1856" fmla="*/ 5752860 w 6448426"/>
              <a:gd name="connsiteY1856" fmla="*/ 3526490 h 6717072"/>
              <a:gd name="connsiteX1857" fmla="*/ 5773654 w 6448426"/>
              <a:gd name="connsiteY1857" fmla="*/ 3510893 h 6717072"/>
              <a:gd name="connsiteX1858" fmla="*/ 5778854 w 6448426"/>
              <a:gd name="connsiteY1858" fmla="*/ 3526489 h 6717072"/>
              <a:gd name="connsiteX1859" fmla="*/ 5773655 w 6448426"/>
              <a:gd name="connsiteY1859" fmla="*/ 3651263 h 6717072"/>
              <a:gd name="connsiteX1860" fmla="*/ 5794452 w 6448426"/>
              <a:gd name="connsiteY1860" fmla="*/ 3672058 h 6717072"/>
              <a:gd name="connsiteX1861" fmla="*/ 5789253 w 6448426"/>
              <a:gd name="connsiteY1861" fmla="*/ 3739643 h 6717072"/>
              <a:gd name="connsiteX1862" fmla="*/ 5799651 w 6448426"/>
              <a:gd name="connsiteY1862" fmla="*/ 3708449 h 6717072"/>
              <a:gd name="connsiteX1863" fmla="*/ 5799651 w 6448426"/>
              <a:gd name="connsiteY1863" fmla="*/ 3750040 h 6717072"/>
              <a:gd name="connsiteX1864" fmla="*/ 5815246 w 6448426"/>
              <a:gd name="connsiteY1864" fmla="*/ 3729244 h 6717072"/>
              <a:gd name="connsiteX1865" fmla="*/ 5778854 w 6448426"/>
              <a:gd name="connsiteY1865" fmla="*/ 3994386 h 6717072"/>
              <a:gd name="connsiteX1866" fmla="*/ 5773655 w 6448426"/>
              <a:gd name="connsiteY1866" fmla="*/ 4020381 h 6717072"/>
              <a:gd name="connsiteX1867" fmla="*/ 3896856 w 6448426"/>
              <a:gd name="connsiteY1867" fmla="*/ 6318276 h 6717072"/>
              <a:gd name="connsiteX1868" fmla="*/ 3891656 w 6448426"/>
              <a:gd name="connsiteY1868" fmla="*/ 6318278 h 6717072"/>
              <a:gd name="connsiteX1869" fmla="*/ 3886457 w 6448426"/>
              <a:gd name="connsiteY1869" fmla="*/ 6318278 h 6717072"/>
              <a:gd name="connsiteX1870" fmla="*/ 3881258 w 6448426"/>
              <a:gd name="connsiteY1870" fmla="*/ 6313079 h 6717072"/>
              <a:gd name="connsiteX1871" fmla="*/ 3891656 w 6448426"/>
              <a:gd name="connsiteY1871" fmla="*/ 6307880 h 6717072"/>
              <a:gd name="connsiteX1872" fmla="*/ 3891656 w 6448426"/>
              <a:gd name="connsiteY1872" fmla="*/ 6297482 h 6717072"/>
              <a:gd name="connsiteX1873" fmla="*/ 3881259 w 6448426"/>
              <a:gd name="connsiteY1873" fmla="*/ 6302681 h 6717072"/>
              <a:gd name="connsiteX1874" fmla="*/ 3876061 w 6448426"/>
              <a:gd name="connsiteY1874" fmla="*/ 6307880 h 6717072"/>
              <a:gd name="connsiteX1875" fmla="*/ 3870861 w 6448426"/>
              <a:gd name="connsiteY1875" fmla="*/ 6307880 h 6717072"/>
              <a:gd name="connsiteX1876" fmla="*/ 3855264 w 6448426"/>
              <a:gd name="connsiteY1876" fmla="*/ 6302681 h 6717072"/>
              <a:gd name="connsiteX1877" fmla="*/ 3850065 w 6448426"/>
              <a:gd name="connsiteY1877" fmla="*/ 6318278 h 6717072"/>
              <a:gd name="connsiteX1878" fmla="*/ 3860463 w 6448426"/>
              <a:gd name="connsiteY1878" fmla="*/ 6313079 h 6717072"/>
              <a:gd name="connsiteX1879" fmla="*/ 3855264 w 6448426"/>
              <a:gd name="connsiteY1879" fmla="*/ 6323477 h 6717072"/>
              <a:gd name="connsiteX1880" fmla="*/ 3870861 w 6448426"/>
              <a:gd name="connsiteY1880" fmla="*/ 6318278 h 6717072"/>
              <a:gd name="connsiteX1881" fmla="*/ 3876060 w 6448426"/>
              <a:gd name="connsiteY1881" fmla="*/ 6313079 h 6717072"/>
              <a:gd name="connsiteX1882" fmla="*/ 3870861 w 6448426"/>
              <a:gd name="connsiteY1882" fmla="*/ 6323477 h 6717072"/>
              <a:gd name="connsiteX1883" fmla="*/ 3865663 w 6448426"/>
              <a:gd name="connsiteY1883" fmla="*/ 6323477 h 6717072"/>
              <a:gd name="connsiteX1884" fmla="*/ 3860463 w 6448426"/>
              <a:gd name="connsiteY1884" fmla="*/ 6328676 h 6717072"/>
              <a:gd name="connsiteX1885" fmla="*/ 3860463 w 6448426"/>
              <a:gd name="connsiteY1885" fmla="*/ 6333874 h 6717072"/>
              <a:gd name="connsiteX1886" fmla="*/ 3616114 w 6448426"/>
              <a:gd name="connsiteY1886" fmla="*/ 6417056 h 6717072"/>
              <a:gd name="connsiteX1887" fmla="*/ 3600518 w 6448426"/>
              <a:gd name="connsiteY1887" fmla="*/ 6411858 h 6717072"/>
              <a:gd name="connsiteX1888" fmla="*/ 3600518 w 6448426"/>
              <a:gd name="connsiteY1888" fmla="*/ 6417056 h 6717072"/>
              <a:gd name="connsiteX1889" fmla="*/ 2758297 w 6448426"/>
              <a:gd name="connsiteY1889" fmla="*/ 6536630 h 6717072"/>
              <a:gd name="connsiteX1890" fmla="*/ 1776357 w 6448426"/>
              <a:gd name="connsiteY1890" fmla="*/ 6376765 h 6717072"/>
              <a:gd name="connsiteX1891" fmla="*/ 1638300 w 6448426"/>
              <a:gd name="connsiteY1891" fmla="*/ 6324012 h 6717072"/>
              <a:gd name="connsiteX1892" fmla="*/ 1638300 w 6448426"/>
              <a:gd name="connsiteY1892" fmla="*/ 6167189 h 6717072"/>
              <a:gd name="connsiteX1893" fmla="*/ 1666529 w 6448426"/>
              <a:gd name="connsiteY1893" fmla="*/ 6177909 h 6717072"/>
              <a:gd name="connsiteX1894" fmla="*/ 1853689 w 6448426"/>
              <a:gd name="connsiteY1894" fmla="*/ 6255892 h 6717072"/>
              <a:gd name="connsiteX1895" fmla="*/ 1999258 w 6448426"/>
              <a:gd name="connsiteY1895" fmla="*/ 6292284 h 6717072"/>
              <a:gd name="connsiteX1896" fmla="*/ 2098038 w 6448426"/>
              <a:gd name="connsiteY1896" fmla="*/ 6318278 h 6717072"/>
              <a:gd name="connsiteX1897" fmla="*/ 2217613 w 6448426"/>
              <a:gd name="connsiteY1897" fmla="*/ 6354670 h 6717072"/>
              <a:gd name="connsiteX1898" fmla="*/ 2337186 w 6448426"/>
              <a:gd name="connsiteY1898" fmla="*/ 6391062 h 6717072"/>
              <a:gd name="connsiteX1899" fmla="*/ 2383978 w 6448426"/>
              <a:gd name="connsiteY1899" fmla="*/ 6401459 h 6717072"/>
              <a:gd name="connsiteX1900" fmla="*/ 2461961 w 6448426"/>
              <a:gd name="connsiteY1900" fmla="*/ 6411858 h 6717072"/>
              <a:gd name="connsiteX1901" fmla="*/ 2482756 w 6448426"/>
              <a:gd name="connsiteY1901" fmla="*/ 6411856 h 6717072"/>
              <a:gd name="connsiteX1902" fmla="*/ 2565938 w 6448426"/>
              <a:gd name="connsiteY1902" fmla="*/ 6427454 h 6717072"/>
              <a:gd name="connsiteX1903" fmla="*/ 2571137 w 6448426"/>
              <a:gd name="connsiteY1903" fmla="*/ 6427454 h 6717072"/>
              <a:gd name="connsiteX1904" fmla="*/ 2571137 w 6448426"/>
              <a:gd name="connsiteY1904" fmla="*/ 6432652 h 6717072"/>
              <a:gd name="connsiteX1905" fmla="*/ 2581534 w 6448426"/>
              <a:gd name="connsiteY1905" fmla="*/ 6432652 h 6717072"/>
              <a:gd name="connsiteX1906" fmla="*/ 2581534 w 6448426"/>
              <a:gd name="connsiteY1906" fmla="*/ 6427453 h 6717072"/>
              <a:gd name="connsiteX1907" fmla="*/ 2576336 w 6448426"/>
              <a:gd name="connsiteY1907" fmla="*/ 6427454 h 6717072"/>
              <a:gd name="connsiteX1908" fmla="*/ 2602330 w 6448426"/>
              <a:gd name="connsiteY1908" fmla="*/ 6422255 h 6717072"/>
              <a:gd name="connsiteX1909" fmla="*/ 2872673 w 6448426"/>
              <a:gd name="connsiteY1909" fmla="*/ 6432651 h 6717072"/>
              <a:gd name="connsiteX1910" fmla="*/ 2976650 w 6448426"/>
              <a:gd name="connsiteY1910" fmla="*/ 6427454 h 6717072"/>
              <a:gd name="connsiteX1911" fmla="*/ 3153413 w 6448426"/>
              <a:gd name="connsiteY1911" fmla="*/ 6406658 h 6717072"/>
              <a:gd name="connsiteX1912" fmla="*/ 3335374 w 6448426"/>
              <a:gd name="connsiteY1912" fmla="*/ 6375465 h 6717072"/>
              <a:gd name="connsiteX1913" fmla="*/ 3444552 w 6448426"/>
              <a:gd name="connsiteY1913" fmla="*/ 6354670 h 6717072"/>
              <a:gd name="connsiteX1914" fmla="*/ 3480945 w 6448426"/>
              <a:gd name="connsiteY1914" fmla="*/ 6349471 h 6717072"/>
              <a:gd name="connsiteX1915" fmla="*/ 3553728 w 6448426"/>
              <a:gd name="connsiteY1915" fmla="*/ 6328676 h 6717072"/>
              <a:gd name="connsiteX1916" fmla="*/ 3553728 w 6448426"/>
              <a:gd name="connsiteY1916" fmla="*/ 6333874 h 6717072"/>
              <a:gd name="connsiteX1917" fmla="*/ 3558928 w 6448426"/>
              <a:gd name="connsiteY1917" fmla="*/ 6333874 h 6717072"/>
              <a:gd name="connsiteX1918" fmla="*/ 3569325 w 6448426"/>
              <a:gd name="connsiteY1918" fmla="*/ 6333874 h 6717072"/>
              <a:gd name="connsiteX1919" fmla="*/ 3574524 w 6448426"/>
              <a:gd name="connsiteY1919" fmla="*/ 6328676 h 6717072"/>
              <a:gd name="connsiteX1920" fmla="*/ 3584921 w 6448426"/>
              <a:gd name="connsiteY1920" fmla="*/ 6333874 h 6717072"/>
              <a:gd name="connsiteX1921" fmla="*/ 3584921 w 6448426"/>
              <a:gd name="connsiteY1921" fmla="*/ 6323477 h 6717072"/>
              <a:gd name="connsiteX1922" fmla="*/ 3590120 w 6448426"/>
              <a:gd name="connsiteY1922" fmla="*/ 6323477 h 6717072"/>
              <a:gd name="connsiteX1923" fmla="*/ 3600518 w 6448426"/>
              <a:gd name="connsiteY1923" fmla="*/ 6318278 h 6717072"/>
              <a:gd name="connsiteX1924" fmla="*/ 3590120 w 6448426"/>
              <a:gd name="connsiteY1924" fmla="*/ 6313079 h 6717072"/>
              <a:gd name="connsiteX1925" fmla="*/ 3590120 w 6448426"/>
              <a:gd name="connsiteY1925" fmla="*/ 6318278 h 6717072"/>
              <a:gd name="connsiteX1926" fmla="*/ 3584921 w 6448426"/>
              <a:gd name="connsiteY1926" fmla="*/ 6313079 h 6717072"/>
              <a:gd name="connsiteX1927" fmla="*/ 3714894 w 6448426"/>
              <a:gd name="connsiteY1927" fmla="*/ 6271488 h 6717072"/>
              <a:gd name="connsiteX1928" fmla="*/ 3912452 w 6448426"/>
              <a:gd name="connsiteY1928" fmla="*/ 6198703 h 6717072"/>
              <a:gd name="connsiteX1929" fmla="*/ 3912452 w 6448426"/>
              <a:gd name="connsiteY1929" fmla="*/ 6203903 h 6717072"/>
              <a:gd name="connsiteX1930" fmla="*/ 3907253 w 6448426"/>
              <a:gd name="connsiteY1930" fmla="*/ 6203903 h 6717072"/>
              <a:gd name="connsiteX1931" fmla="*/ 3902054 w 6448426"/>
              <a:gd name="connsiteY1931" fmla="*/ 6214300 h 6717072"/>
              <a:gd name="connsiteX1932" fmla="*/ 3912452 w 6448426"/>
              <a:gd name="connsiteY1932" fmla="*/ 6209102 h 6717072"/>
              <a:gd name="connsiteX1933" fmla="*/ 3922849 w 6448426"/>
              <a:gd name="connsiteY1933" fmla="*/ 6203903 h 6717072"/>
              <a:gd name="connsiteX1934" fmla="*/ 3938446 w 6448426"/>
              <a:gd name="connsiteY1934" fmla="*/ 6209102 h 6717072"/>
              <a:gd name="connsiteX1935" fmla="*/ 3937147 w 6448426"/>
              <a:gd name="connsiteY1935" fmla="*/ 6202603 h 6717072"/>
              <a:gd name="connsiteX1936" fmla="*/ 3934115 w 6448426"/>
              <a:gd name="connsiteY1936" fmla="*/ 6203036 h 6717072"/>
              <a:gd name="connsiteX1937" fmla="*/ 3943645 w 6448426"/>
              <a:gd name="connsiteY1937" fmla="*/ 6193505 h 6717072"/>
              <a:gd name="connsiteX1938" fmla="*/ 3928049 w 6448426"/>
              <a:gd name="connsiteY1938" fmla="*/ 6193506 h 6717072"/>
              <a:gd name="connsiteX1939" fmla="*/ 3980037 w 6448426"/>
              <a:gd name="connsiteY1939" fmla="*/ 6157113 h 6717072"/>
              <a:gd name="connsiteX1940" fmla="*/ 3985236 w 6448426"/>
              <a:gd name="connsiteY1940" fmla="*/ 6162312 h 6717072"/>
              <a:gd name="connsiteX1941" fmla="*/ 4052822 w 6448426"/>
              <a:gd name="connsiteY1941" fmla="*/ 6120721 h 6717072"/>
              <a:gd name="connsiteX1942" fmla="*/ 4047624 w 6448426"/>
              <a:gd name="connsiteY1942" fmla="*/ 6125920 h 6717072"/>
              <a:gd name="connsiteX1943" fmla="*/ 4125606 w 6448426"/>
              <a:gd name="connsiteY1943" fmla="*/ 6089528 h 6717072"/>
              <a:gd name="connsiteX1944" fmla="*/ 4130805 w 6448426"/>
              <a:gd name="connsiteY1944" fmla="*/ 6084329 h 6717072"/>
              <a:gd name="connsiteX1945" fmla="*/ 4110009 w 6448426"/>
              <a:gd name="connsiteY1945" fmla="*/ 6084329 h 6717072"/>
              <a:gd name="connsiteX1946" fmla="*/ 4161998 w 6448426"/>
              <a:gd name="connsiteY1946" fmla="*/ 6053136 h 6717072"/>
              <a:gd name="connsiteX1947" fmla="*/ 4172397 w 6448426"/>
              <a:gd name="connsiteY1947" fmla="*/ 6058335 h 6717072"/>
              <a:gd name="connsiteX1948" fmla="*/ 4182794 w 6448426"/>
              <a:gd name="connsiteY1948" fmla="*/ 6042739 h 6717072"/>
              <a:gd name="connsiteX1949" fmla="*/ 4187993 w 6448426"/>
              <a:gd name="connsiteY1949" fmla="*/ 6037540 h 6717072"/>
              <a:gd name="connsiteX1950" fmla="*/ 4198391 w 6448426"/>
              <a:gd name="connsiteY1950" fmla="*/ 6027141 h 6717072"/>
              <a:gd name="connsiteX1951" fmla="*/ 4187993 w 6448426"/>
              <a:gd name="connsiteY1951" fmla="*/ 6027141 h 6717072"/>
              <a:gd name="connsiteX1952" fmla="*/ 4182794 w 6448426"/>
              <a:gd name="connsiteY1952" fmla="*/ 6027141 h 6717072"/>
              <a:gd name="connsiteX1953" fmla="*/ 4297170 w 6448426"/>
              <a:gd name="connsiteY1953" fmla="*/ 5949159 h 6717072"/>
              <a:gd name="connsiteX1954" fmla="*/ 4338761 w 6448426"/>
              <a:gd name="connsiteY1954" fmla="*/ 5938761 h 6717072"/>
              <a:gd name="connsiteX1955" fmla="*/ 4338761 w 6448426"/>
              <a:gd name="connsiteY1955" fmla="*/ 5943960 h 6717072"/>
              <a:gd name="connsiteX1956" fmla="*/ 4343961 w 6448426"/>
              <a:gd name="connsiteY1956" fmla="*/ 5943960 h 6717072"/>
              <a:gd name="connsiteX1957" fmla="*/ 4354358 w 6448426"/>
              <a:gd name="connsiteY1957" fmla="*/ 5933562 h 6717072"/>
              <a:gd name="connsiteX1958" fmla="*/ 4359557 w 6448426"/>
              <a:gd name="connsiteY1958" fmla="*/ 5928363 h 6717072"/>
              <a:gd name="connsiteX1959" fmla="*/ 4364756 w 6448426"/>
              <a:gd name="connsiteY1959" fmla="*/ 5912767 h 6717072"/>
              <a:gd name="connsiteX1960" fmla="*/ 4385552 w 6448426"/>
              <a:gd name="connsiteY1960" fmla="*/ 5897170 h 6717072"/>
              <a:gd name="connsiteX1961" fmla="*/ 4354358 w 6448426"/>
              <a:gd name="connsiteY1961" fmla="*/ 5912767 h 6717072"/>
              <a:gd name="connsiteX1962" fmla="*/ 4354358 w 6448426"/>
              <a:gd name="connsiteY1962" fmla="*/ 5923165 h 6717072"/>
              <a:gd name="connsiteX1963" fmla="*/ 4349159 w 6448426"/>
              <a:gd name="connsiteY1963" fmla="*/ 5928363 h 6717072"/>
              <a:gd name="connsiteX1964" fmla="*/ 4343960 w 6448426"/>
              <a:gd name="connsiteY1964" fmla="*/ 5928363 h 6717072"/>
              <a:gd name="connsiteX1965" fmla="*/ 4338761 w 6448426"/>
              <a:gd name="connsiteY1965" fmla="*/ 5938761 h 6717072"/>
              <a:gd name="connsiteX1966" fmla="*/ 4245181 w 6448426"/>
              <a:gd name="connsiteY1966" fmla="*/ 5969954 h 6717072"/>
              <a:gd name="connsiteX1967" fmla="*/ 4234784 w 6448426"/>
              <a:gd name="connsiteY1967" fmla="*/ 5969954 h 6717072"/>
              <a:gd name="connsiteX1968" fmla="*/ 4234784 w 6448426"/>
              <a:gd name="connsiteY1968" fmla="*/ 5964755 h 6717072"/>
              <a:gd name="connsiteX1969" fmla="*/ 4229585 w 6448426"/>
              <a:gd name="connsiteY1969" fmla="*/ 5969954 h 6717072"/>
              <a:gd name="connsiteX1970" fmla="*/ 4224385 w 6448426"/>
              <a:gd name="connsiteY1970" fmla="*/ 5969954 h 6717072"/>
              <a:gd name="connsiteX1971" fmla="*/ 4265977 w 6448426"/>
              <a:gd name="connsiteY1971" fmla="*/ 5932911 h 6717072"/>
              <a:gd name="connsiteX1972" fmla="*/ 4317965 w 6448426"/>
              <a:gd name="connsiteY1972" fmla="*/ 5909872 h 6717072"/>
              <a:gd name="connsiteX1973" fmla="*/ 4317965 w 6448426"/>
              <a:gd name="connsiteY1973" fmla="*/ 5912767 h 6717072"/>
              <a:gd name="connsiteX1974" fmla="*/ 4323165 w 6448426"/>
              <a:gd name="connsiteY1974" fmla="*/ 5907567 h 6717072"/>
              <a:gd name="connsiteX1975" fmla="*/ 4343960 w 6448426"/>
              <a:gd name="connsiteY1975" fmla="*/ 5897170 h 6717072"/>
              <a:gd name="connsiteX1976" fmla="*/ 4338761 w 6448426"/>
              <a:gd name="connsiteY1976" fmla="*/ 5902369 h 6717072"/>
              <a:gd name="connsiteX1977" fmla="*/ 4343961 w 6448426"/>
              <a:gd name="connsiteY1977" fmla="*/ 5902369 h 6717072"/>
              <a:gd name="connsiteX1978" fmla="*/ 4349161 w 6448426"/>
              <a:gd name="connsiteY1978" fmla="*/ 5897170 h 6717072"/>
              <a:gd name="connsiteX1979" fmla="*/ 4432341 w 6448426"/>
              <a:gd name="connsiteY1979" fmla="*/ 5855580 h 6717072"/>
              <a:gd name="connsiteX1980" fmla="*/ 4442739 w 6448426"/>
              <a:gd name="connsiteY1980" fmla="*/ 5860778 h 6717072"/>
              <a:gd name="connsiteX1981" fmla="*/ 4416746 w 6448426"/>
              <a:gd name="connsiteY1981" fmla="*/ 5886773 h 6717072"/>
              <a:gd name="connsiteX1982" fmla="*/ 4515524 w 6448426"/>
              <a:gd name="connsiteY1982" fmla="*/ 5819188 h 6717072"/>
              <a:gd name="connsiteX1983" fmla="*/ 4525921 w 6448426"/>
              <a:gd name="connsiteY1983" fmla="*/ 5819188 h 6717072"/>
              <a:gd name="connsiteX1984" fmla="*/ 4531120 w 6448426"/>
              <a:gd name="connsiteY1984" fmla="*/ 5808789 h 6717072"/>
              <a:gd name="connsiteX1985" fmla="*/ 4557115 w 6448426"/>
              <a:gd name="connsiteY1985" fmla="*/ 5777596 h 6717072"/>
              <a:gd name="connsiteX1986" fmla="*/ 4562314 w 6448426"/>
              <a:gd name="connsiteY1986" fmla="*/ 5787995 h 6717072"/>
              <a:gd name="connsiteX1987" fmla="*/ 4572712 w 6448426"/>
              <a:gd name="connsiteY1987" fmla="*/ 5772397 h 6717072"/>
              <a:gd name="connsiteX1988" fmla="*/ 4577911 w 6448426"/>
              <a:gd name="connsiteY1988" fmla="*/ 5767199 h 6717072"/>
              <a:gd name="connsiteX1989" fmla="*/ 4583109 w 6448426"/>
              <a:gd name="connsiteY1989" fmla="*/ 5767199 h 6717072"/>
              <a:gd name="connsiteX1990" fmla="*/ 4583111 w 6448426"/>
              <a:gd name="connsiteY1990" fmla="*/ 5762000 h 6717072"/>
              <a:gd name="connsiteX1991" fmla="*/ 4577911 w 6448426"/>
              <a:gd name="connsiteY1991" fmla="*/ 5767199 h 6717072"/>
              <a:gd name="connsiteX1992" fmla="*/ 4572712 w 6448426"/>
              <a:gd name="connsiteY1992" fmla="*/ 5767199 h 6717072"/>
              <a:gd name="connsiteX1993" fmla="*/ 4593507 w 6448426"/>
              <a:gd name="connsiteY1993" fmla="*/ 5751602 h 6717072"/>
              <a:gd name="connsiteX1994" fmla="*/ 4593507 w 6448426"/>
              <a:gd name="connsiteY1994" fmla="*/ 5756801 h 6717072"/>
              <a:gd name="connsiteX1995" fmla="*/ 4718282 w 6448426"/>
              <a:gd name="connsiteY1995" fmla="*/ 5606034 h 6717072"/>
              <a:gd name="connsiteX1996" fmla="*/ 4827457 w 6448426"/>
              <a:gd name="connsiteY1996" fmla="*/ 5444870 h 6717072"/>
              <a:gd name="connsiteX1997" fmla="*/ 4837855 w 6448426"/>
              <a:gd name="connsiteY1997" fmla="*/ 5460466 h 6717072"/>
              <a:gd name="connsiteX1998" fmla="*/ 4900241 w 6448426"/>
              <a:gd name="connsiteY1998" fmla="*/ 5346091 h 6717072"/>
              <a:gd name="connsiteX1999" fmla="*/ 4930135 w 6448426"/>
              <a:gd name="connsiteY1999" fmla="*/ 5290203 h 6717072"/>
              <a:gd name="connsiteX2000" fmla="*/ 4965028 w 6448426"/>
              <a:gd name="connsiteY2000" fmla="*/ 5231249 h 6717072"/>
              <a:gd name="connsiteX2001" fmla="*/ 4967828 w 6448426"/>
              <a:gd name="connsiteY2001" fmla="*/ 5231715 h 6717072"/>
              <a:gd name="connsiteX2002" fmla="*/ 4978225 w 6448426"/>
              <a:gd name="connsiteY2002" fmla="*/ 5226518 h 6717072"/>
              <a:gd name="connsiteX2003" fmla="*/ 4983424 w 6448426"/>
              <a:gd name="connsiteY2003" fmla="*/ 5226516 h 6717072"/>
              <a:gd name="connsiteX2004" fmla="*/ 4993821 w 6448426"/>
              <a:gd name="connsiteY2004" fmla="*/ 5200523 h 6717072"/>
              <a:gd name="connsiteX2005" fmla="*/ 5004220 w 6448426"/>
              <a:gd name="connsiteY2005" fmla="*/ 5190125 h 6717072"/>
              <a:gd name="connsiteX2006" fmla="*/ 5004220 w 6448426"/>
              <a:gd name="connsiteY2006" fmla="*/ 5184925 h 6717072"/>
              <a:gd name="connsiteX2007" fmla="*/ 4999021 w 6448426"/>
              <a:gd name="connsiteY2007" fmla="*/ 5184926 h 6717072"/>
              <a:gd name="connsiteX2008" fmla="*/ 5040612 w 6448426"/>
              <a:gd name="connsiteY2008" fmla="*/ 5117341 h 6717072"/>
              <a:gd name="connsiteX2009" fmla="*/ 5040612 w 6448426"/>
              <a:gd name="connsiteY2009" fmla="*/ 5101745 h 6717072"/>
              <a:gd name="connsiteX2010" fmla="*/ 5019816 w 6448426"/>
              <a:gd name="connsiteY2010" fmla="*/ 5117341 h 6717072"/>
              <a:gd name="connsiteX2011" fmla="*/ 5025016 w 6448426"/>
              <a:gd name="connsiteY2011" fmla="*/ 5127738 h 6717072"/>
              <a:gd name="connsiteX2012" fmla="*/ 4993821 w 6448426"/>
              <a:gd name="connsiteY2012" fmla="*/ 5158931 h 6717072"/>
              <a:gd name="connsiteX2013" fmla="*/ 5004220 w 6448426"/>
              <a:gd name="connsiteY2013" fmla="*/ 5143335 h 6717072"/>
              <a:gd name="connsiteX2014" fmla="*/ 4931436 w 6448426"/>
              <a:gd name="connsiteY2014" fmla="*/ 5236915 h 6717072"/>
              <a:gd name="connsiteX2015" fmla="*/ 4858651 w 6448426"/>
              <a:gd name="connsiteY2015" fmla="*/ 5340892 h 6717072"/>
              <a:gd name="connsiteX2016" fmla="*/ 4848253 w 6448426"/>
              <a:gd name="connsiteY2016" fmla="*/ 5340892 h 6717072"/>
              <a:gd name="connsiteX2017" fmla="*/ 4770269 w 6448426"/>
              <a:gd name="connsiteY2017" fmla="*/ 5424074 h 6717072"/>
              <a:gd name="connsiteX2018" fmla="*/ 4739077 w 6448426"/>
              <a:gd name="connsiteY2018" fmla="*/ 5455267 h 6717072"/>
              <a:gd name="connsiteX2019" fmla="*/ 4728678 w 6448426"/>
              <a:gd name="connsiteY2019" fmla="*/ 5470863 h 6717072"/>
              <a:gd name="connsiteX2020" fmla="*/ 4702684 w 6448426"/>
              <a:gd name="connsiteY2020" fmla="*/ 5491659 h 6717072"/>
              <a:gd name="connsiteX2021" fmla="*/ 4655893 w 6448426"/>
              <a:gd name="connsiteY2021" fmla="*/ 5543647 h 6717072"/>
              <a:gd name="connsiteX2022" fmla="*/ 4609104 w 6448426"/>
              <a:gd name="connsiteY2022" fmla="*/ 5590437 h 6717072"/>
              <a:gd name="connsiteX2023" fmla="*/ 4468733 w 6448426"/>
              <a:gd name="connsiteY2023" fmla="*/ 5715210 h 6717072"/>
              <a:gd name="connsiteX2024" fmla="*/ 4427143 w 6448426"/>
              <a:gd name="connsiteY2024" fmla="*/ 5751602 h 6717072"/>
              <a:gd name="connsiteX2025" fmla="*/ 4421944 w 6448426"/>
              <a:gd name="connsiteY2025" fmla="*/ 5746403 h 6717072"/>
              <a:gd name="connsiteX2026" fmla="*/ 4271176 w 6448426"/>
              <a:gd name="connsiteY2026" fmla="*/ 5850381 h 6717072"/>
              <a:gd name="connsiteX2027" fmla="*/ 4234785 w 6448426"/>
              <a:gd name="connsiteY2027" fmla="*/ 5876374 h 6717072"/>
              <a:gd name="connsiteX2028" fmla="*/ 4177596 w 6448426"/>
              <a:gd name="connsiteY2028" fmla="*/ 5912767 h 6717072"/>
              <a:gd name="connsiteX2029" fmla="*/ 3969640 w 6448426"/>
              <a:gd name="connsiteY2029" fmla="*/ 6021943 h 6717072"/>
              <a:gd name="connsiteX2030" fmla="*/ 3907253 w 6448426"/>
              <a:gd name="connsiteY2030" fmla="*/ 6058335 h 6717072"/>
              <a:gd name="connsiteX2031" fmla="*/ 3896856 w 6448426"/>
              <a:gd name="connsiteY2031" fmla="*/ 6058335 h 6717072"/>
              <a:gd name="connsiteX2032" fmla="*/ 3850065 w 6448426"/>
              <a:gd name="connsiteY2032" fmla="*/ 6073932 h 6717072"/>
              <a:gd name="connsiteX2033" fmla="*/ 3813673 w 6448426"/>
              <a:gd name="connsiteY2033" fmla="*/ 6094726 h 6717072"/>
              <a:gd name="connsiteX2034" fmla="*/ 3694099 w 6448426"/>
              <a:gd name="connsiteY2034" fmla="*/ 6141517 h 6717072"/>
              <a:gd name="connsiteX2035" fmla="*/ 3626513 w 6448426"/>
              <a:gd name="connsiteY2035" fmla="*/ 6167510 h 6717072"/>
              <a:gd name="connsiteX2036" fmla="*/ 3527733 w 6448426"/>
              <a:gd name="connsiteY2036" fmla="*/ 6193505 h 6717072"/>
              <a:gd name="connsiteX2037" fmla="*/ 3512137 w 6448426"/>
              <a:gd name="connsiteY2037" fmla="*/ 6203903 h 6717072"/>
              <a:gd name="connsiteX2038" fmla="*/ 3470546 w 6448426"/>
              <a:gd name="connsiteY2038" fmla="*/ 6214300 h 6717072"/>
              <a:gd name="connsiteX2039" fmla="*/ 3413358 w 6448426"/>
              <a:gd name="connsiteY2039" fmla="*/ 6219499 h 6717072"/>
              <a:gd name="connsiteX2040" fmla="*/ 3402960 w 6448426"/>
              <a:gd name="connsiteY2040" fmla="*/ 6240295 h 6717072"/>
              <a:gd name="connsiteX2041" fmla="*/ 3376966 w 6448426"/>
              <a:gd name="connsiteY2041" fmla="*/ 6250691 h 6717072"/>
              <a:gd name="connsiteX2042" fmla="*/ 3252192 w 6448426"/>
              <a:gd name="connsiteY2042" fmla="*/ 6271488 h 6717072"/>
              <a:gd name="connsiteX2043" fmla="*/ 3231397 w 6448426"/>
              <a:gd name="connsiteY2043" fmla="*/ 6266289 h 6717072"/>
              <a:gd name="connsiteX2044" fmla="*/ 3215800 w 6448426"/>
              <a:gd name="connsiteY2044" fmla="*/ 6276687 h 6717072"/>
              <a:gd name="connsiteX2045" fmla="*/ 3210601 w 6448426"/>
              <a:gd name="connsiteY2045" fmla="*/ 6276687 h 6717072"/>
              <a:gd name="connsiteX2046" fmla="*/ 3080629 w 6448426"/>
              <a:gd name="connsiteY2046" fmla="*/ 6292284 h 6717072"/>
              <a:gd name="connsiteX2047" fmla="*/ 3080629 w 6448426"/>
              <a:gd name="connsiteY2047" fmla="*/ 6287083 h 6717072"/>
              <a:gd name="connsiteX2048" fmla="*/ 3054634 w 6448426"/>
              <a:gd name="connsiteY2048" fmla="*/ 6287085 h 6717072"/>
              <a:gd name="connsiteX2049" fmla="*/ 3023441 w 6448426"/>
              <a:gd name="connsiteY2049" fmla="*/ 6297482 h 6717072"/>
              <a:gd name="connsiteX2050" fmla="*/ 3007845 w 6448426"/>
              <a:gd name="connsiteY2050" fmla="*/ 6287085 h 6717072"/>
              <a:gd name="connsiteX2051" fmla="*/ 2940258 w 6448426"/>
              <a:gd name="connsiteY2051" fmla="*/ 6292284 h 6717072"/>
              <a:gd name="connsiteX2052" fmla="*/ 2888270 w 6448426"/>
              <a:gd name="connsiteY2052" fmla="*/ 6302681 h 6717072"/>
              <a:gd name="connsiteX2053" fmla="*/ 2883070 w 6448426"/>
              <a:gd name="connsiteY2053" fmla="*/ 6297482 h 6717072"/>
              <a:gd name="connsiteX2054" fmla="*/ 2799889 w 6448426"/>
              <a:gd name="connsiteY2054" fmla="*/ 6302681 h 6717072"/>
              <a:gd name="connsiteX2055" fmla="*/ 2789628 w 6448426"/>
              <a:gd name="connsiteY2055" fmla="*/ 6302681 h 6717072"/>
              <a:gd name="connsiteX2056" fmla="*/ 2733946 w 6448426"/>
              <a:gd name="connsiteY2056" fmla="*/ 6305231 h 6717072"/>
              <a:gd name="connsiteX2057" fmla="*/ 2721905 w 6448426"/>
              <a:gd name="connsiteY2057" fmla="*/ 6307880 h 6717072"/>
              <a:gd name="connsiteX2058" fmla="*/ 2725413 w 6448426"/>
              <a:gd name="connsiteY2058" fmla="*/ 6305623 h 6717072"/>
              <a:gd name="connsiteX2059" fmla="*/ 2653790 w 6448426"/>
              <a:gd name="connsiteY2059" fmla="*/ 6308903 h 6717072"/>
              <a:gd name="connsiteX2060" fmla="*/ 2104097 w 6448426"/>
              <a:gd name="connsiteY2060" fmla="*/ 6275993 h 6717072"/>
              <a:gd name="connsiteX2061" fmla="*/ 1674172 w 6448426"/>
              <a:gd name="connsiteY2061" fmla="*/ 6178614 h 6717072"/>
              <a:gd name="connsiteX2062" fmla="*/ 1638300 w 6448426"/>
              <a:gd name="connsiteY2062" fmla="*/ 6164743 h 6717072"/>
              <a:gd name="connsiteX2063" fmla="*/ 1638300 w 6448426"/>
              <a:gd name="connsiteY2063" fmla="*/ 6034798 h 6717072"/>
              <a:gd name="connsiteX2064" fmla="*/ 1675643 w 6448426"/>
              <a:gd name="connsiteY2064" fmla="*/ 6030392 h 6717072"/>
              <a:gd name="connsiteX2065" fmla="*/ 1702322 w 6448426"/>
              <a:gd name="connsiteY2065" fmla="*/ 6001907 h 6717072"/>
              <a:gd name="connsiteX2066" fmla="*/ 1720962 w 6448426"/>
              <a:gd name="connsiteY2066" fmla="*/ 5961623 h 6717072"/>
              <a:gd name="connsiteX2067" fmla="*/ 1715551 w 6448426"/>
              <a:gd name="connsiteY2067" fmla="*/ 5611691 h 6717072"/>
              <a:gd name="connsiteX2068" fmla="*/ 1713747 w 6448426"/>
              <a:gd name="connsiteY2068" fmla="*/ 5589445 h 6717072"/>
              <a:gd name="connsiteX2069" fmla="*/ 1654222 w 6448426"/>
              <a:gd name="connsiteY2069" fmla="*/ 5589445 h 6717072"/>
              <a:gd name="connsiteX2070" fmla="*/ 1653020 w 6448426"/>
              <a:gd name="connsiteY2070" fmla="*/ 5577419 h 6717072"/>
              <a:gd name="connsiteX2071" fmla="*/ 1649412 w 6448426"/>
              <a:gd name="connsiteY2071" fmla="*/ 5256347 h 6717072"/>
              <a:gd name="connsiteX2072" fmla="*/ 1651216 w 6448426"/>
              <a:gd name="connsiteY2072" fmla="*/ 5240714 h 6717072"/>
              <a:gd name="connsiteX2073" fmla="*/ 1683083 w 6448426"/>
              <a:gd name="connsiteY2073" fmla="*/ 5092806 h 6717072"/>
              <a:gd name="connsiteX2074" fmla="*/ 1701121 w 6448426"/>
              <a:gd name="connsiteY2074" fmla="*/ 4940085 h 6717072"/>
              <a:gd name="connsiteX2075" fmla="*/ 1703526 w 6448426"/>
              <a:gd name="connsiteY2075" fmla="*/ 4866733 h 6717072"/>
              <a:gd name="connsiteX2076" fmla="*/ 1686691 w 6448426"/>
              <a:gd name="connsiteY2076" fmla="*/ 4667115 h 6717072"/>
              <a:gd name="connsiteX2077" fmla="*/ 1696310 w 6448426"/>
              <a:gd name="connsiteY2077" fmla="*/ 4445852 h 6717072"/>
              <a:gd name="connsiteX2078" fmla="*/ 1742006 w 6448426"/>
              <a:gd name="connsiteY2078" fmla="*/ 4225791 h 6717072"/>
              <a:gd name="connsiteX2079" fmla="*/ 1748019 w 6448426"/>
              <a:gd name="connsiteY2079" fmla="*/ 4186709 h 6717072"/>
              <a:gd name="connsiteX2080" fmla="*/ 1772669 w 6448426"/>
              <a:gd name="connsiteY2080" fmla="*/ 3919751 h 6717072"/>
              <a:gd name="connsiteX2081" fmla="*/ 1765454 w 6448426"/>
              <a:gd name="connsiteY2081" fmla="*/ 3519915 h 6717072"/>
              <a:gd name="connsiteX2082" fmla="*/ 1720360 w 6448426"/>
              <a:gd name="connsiteY2082" fmla="*/ 3242133 h 6717072"/>
              <a:gd name="connsiteX2083" fmla="*/ 1725170 w 6448426"/>
              <a:gd name="connsiteY2083" fmla="*/ 3204855 h 6717072"/>
              <a:gd name="connsiteX2084" fmla="*/ 1812954 w 6448426"/>
              <a:gd name="connsiteY2084" fmla="*/ 2732868 h 6717072"/>
              <a:gd name="connsiteX2085" fmla="*/ 1850232 w 6448426"/>
              <a:gd name="connsiteY2085" fmla="*/ 2529042 h 6717072"/>
              <a:gd name="connsiteX2086" fmla="*/ 1868872 w 6448426"/>
              <a:gd name="connsiteY2086" fmla="*/ 2512807 h 6717072"/>
              <a:gd name="connsiteX2087" fmla="*/ 2000547 w 6448426"/>
              <a:gd name="connsiteY2087" fmla="*/ 2465308 h 6717072"/>
              <a:gd name="connsiteX2088" fmla="*/ 2150260 w 6448426"/>
              <a:gd name="connsiteY2088" fmla="*/ 2373316 h 6717072"/>
              <a:gd name="connsiteX2089" fmla="*/ 2280132 w 6448426"/>
              <a:gd name="connsiteY2089" fmla="*/ 2285532 h 6717072"/>
              <a:gd name="connsiteX2090" fmla="*/ 2315005 w 6448426"/>
              <a:gd name="connsiteY2090" fmla="*/ 2267494 h 6717072"/>
              <a:gd name="connsiteX2091" fmla="*/ 2437060 w 6448426"/>
              <a:gd name="connsiteY2091" fmla="*/ 2214583 h 6717072"/>
              <a:gd name="connsiteX2092" fmla="*/ 2750917 w 6448426"/>
              <a:gd name="connsiteY2092" fmla="*/ 1982498 h 6717072"/>
              <a:gd name="connsiteX2093" fmla="*/ 2791802 w 6448426"/>
              <a:gd name="connsiteY2093" fmla="*/ 1966264 h 6717072"/>
              <a:gd name="connsiteX2094" fmla="*/ 3511508 w 6448426"/>
              <a:gd name="connsiteY2094" fmla="*/ 1966866 h 6717072"/>
              <a:gd name="connsiteX2095" fmla="*/ 3535558 w 6448426"/>
              <a:gd name="connsiteY2095" fmla="*/ 1968068 h 6717072"/>
              <a:gd name="connsiteX2096" fmla="*/ 3533754 w 6448426"/>
              <a:gd name="connsiteY2096" fmla="*/ 1549593 h 6717072"/>
              <a:gd name="connsiteX2097" fmla="*/ 3504895 w 6448426"/>
              <a:gd name="connsiteY2097" fmla="*/ 1548991 h 6717072"/>
              <a:gd name="connsiteX2098" fmla="*/ 1667449 w 6448426"/>
              <a:gd name="connsiteY2098" fmla="*/ 1548991 h 6717072"/>
              <a:gd name="connsiteX2099" fmla="*/ 1638300 w 6448426"/>
              <a:gd name="connsiteY2099" fmla="*/ 1548991 h 6717072"/>
              <a:gd name="connsiteX2100" fmla="*/ 1638300 w 6448426"/>
              <a:gd name="connsiteY2100" fmla="*/ 557757 h 6717072"/>
              <a:gd name="connsiteX2101" fmla="*/ 1649665 w 6448426"/>
              <a:gd name="connsiteY2101" fmla="*/ 553568 h 6717072"/>
              <a:gd name="connsiteX2102" fmla="*/ 1808732 w 6448426"/>
              <a:gd name="connsiteY2102" fmla="*/ 502193 h 6717072"/>
              <a:gd name="connsiteX2103" fmla="*/ 1838611 w 6448426"/>
              <a:gd name="connsiteY2103" fmla="*/ 496571 h 6717072"/>
              <a:gd name="connsiteX2104" fmla="*/ 1883912 w 6448426"/>
              <a:gd name="connsiteY2104" fmla="*/ 481744 h 6717072"/>
              <a:gd name="connsiteX2105" fmla="*/ 1912882 w 6448426"/>
              <a:gd name="connsiteY2105" fmla="*/ 473967 h 6717072"/>
              <a:gd name="connsiteX2106" fmla="*/ 1909313 w 6448426"/>
              <a:gd name="connsiteY2106" fmla="*/ 469984 h 6717072"/>
              <a:gd name="connsiteX2107" fmla="*/ 1869849 w 6448426"/>
              <a:gd name="connsiteY2107" fmla="*/ 453289 h 6717072"/>
              <a:gd name="connsiteX2108" fmla="*/ 2016639 w 6448426"/>
              <a:gd name="connsiteY2108" fmla="*/ 410119 h 6717072"/>
              <a:gd name="connsiteX2109" fmla="*/ 3050645 w 6448426"/>
              <a:gd name="connsiteY2109" fmla="*/ 356156 h 6717072"/>
              <a:gd name="connsiteX2110" fmla="*/ 3758691 w 6448426"/>
              <a:gd name="connsiteY2110" fmla="*/ 537471 h 6717072"/>
              <a:gd name="connsiteX2111" fmla="*/ 3961606 w 6448426"/>
              <a:gd name="connsiteY2111" fmla="*/ 621654 h 6717072"/>
              <a:gd name="connsiteX2112" fmla="*/ 4011256 w 6448426"/>
              <a:gd name="connsiteY2112" fmla="*/ 604385 h 6717072"/>
              <a:gd name="connsiteX2113" fmla="*/ 3974558 w 6448426"/>
              <a:gd name="connsiteY2113" fmla="*/ 569849 h 6717072"/>
              <a:gd name="connsiteX2114" fmla="*/ 3911957 w 6448426"/>
              <a:gd name="connsiteY2114" fmla="*/ 528837 h 6717072"/>
              <a:gd name="connsiteX2115" fmla="*/ 4278932 w 6448426"/>
              <a:gd name="connsiteY2115" fmla="*/ 660506 h 6717072"/>
              <a:gd name="connsiteX2116" fmla="*/ 4479688 w 6448426"/>
              <a:gd name="connsiteY2116" fmla="*/ 777067 h 6717072"/>
              <a:gd name="connsiteX2117" fmla="*/ 4289725 w 6448426"/>
              <a:gd name="connsiteY2117" fmla="*/ 651872 h 6717072"/>
              <a:gd name="connsiteX2118" fmla="*/ 3998303 w 6448426"/>
              <a:gd name="connsiteY2118" fmla="*/ 513728 h 6717072"/>
              <a:gd name="connsiteX2119" fmla="*/ 3145627 w 6448426"/>
              <a:gd name="connsiteY2119" fmla="*/ 274132 h 6717072"/>
              <a:gd name="connsiteX2120" fmla="*/ 3031217 w 6448426"/>
              <a:gd name="connsiteY2120" fmla="*/ 265498 h 6717072"/>
              <a:gd name="connsiteX2121" fmla="*/ 3063598 w 6448426"/>
              <a:gd name="connsiteY2121" fmla="*/ 287083 h 6717072"/>
              <a:gd name="connsiteX2122" fmla="*/ 3793229 w 6448426"/>
              <a:gd name="connsiteY2122" fmla="*/ 468399 h 6717072"/>
              <a:gd name="connsiteX2123" fmla="*/ 3825610 w 6448426"/>
              <a:gd name="connsiteY2123" fmla="*/ 492142 h 6717072"/>
              <a:gd name="connsiteX2124" fmla="*/ 3780279 w 6448426"/>
              <a:gd name="connsiteY2124" fmla="*/ 500777 h 6717072"/>
              <a:gd name="connsiteX2125" fmla="*/ 3551458 w 6448426"/>
              <a:gd name="connsiteY2125" fmla="*/ 420910 h 6717072"/>
              <a:gd name="connsiteX2126" fmla="*/ 2502342 w 6448426"/>
              <a:gd name="connsiteY2126" fmla="*/ 306509 h 6717072"/>
              <a:gd name="connsiteX2127" fmla="*/ 1692838 w 6448426"/>
              <a:gd name="connsiteY2127" fmla="*/ 474874 h 6717072"/>
              <a:gd name="connsiteX2128" fmla="*/ 1638300 w 6448426"/>
              <a:gd name="connsiteY2128" fmla="*/ 491324 h 6717072"/>
              <a:gd name="connsiteX2129" fmla="*/ 1638300 w 6448426"/>
              <a:gd name="connsiteY2129" fmla="*/ 472727 h 6717072"/>
              <a:gd name="connsiteX2130" fmla="*/ 1678200 w 6448426"/>
              <a:gd name="connsiteY2130" fmla="*/ 456535 h 6717072"/>
              <a:gd name="connsiteX2131" fmla="*/ 2795922 w 6448426"/>
              <a:gd name="connsiteY2131" fmla="*/ 256864 h 6717072"/>
              <a:gd name="connsiteX2132" fmla="*/ 2726842 w 6448426"/>
              <a:gd name="connsiteY2132" fmla="*/ 224486 h 6717072"/>
              <a:gd name="connsiteX2133" fmla="*/ 2936235 w 6448426"/>
              <a:gd name="connsiteY2133" fmla="*/ 230961 h 6717072"/>
              <a:gd name="connsiteX2134" fmla="*/ 3229815 w 6448426"/>
              <a:gd name="connsiteY2134" fmla="*/ 263340 h 6717072"/>
              <a:gd name="connsiteX2135" fmla="*/ 3253561 w 6448426"/>
              <a:gd name="connsiteY2135" fmla="*/ 259022 h 6717072"/>
              <a:gd name="connsiteX2136" fmla="*/ 3234133 w 6448426"/>
              <a:gd name="connsiteY2136" fmla="*/ 243912 h 6717072"/>
              <a:gd name="connsiteX2137" fmla="*/ 2871475 w 6448426"/>
              <a:gd name="connsiteY2137" fmla="*/ 198584 h 6717072"/>
              <a:gd name="connsiteX2138" fmla="*/ 2782969 w 6448426"/>
              <a:gd name="connsiteY2138" fmla="*/ 183475 h 6717072"/>
              <a:gd name="connsiteX2139" fmla="*/ 2409518 w 6448426"/>
              <a:gd name="connsiteY2139" fmla="*/ 200742 h 6717072"/>
              <a:gd name="connsiteX2140" fmla="*/ 1793892 w 6448426"/>
              <a:gd name="connsiteY2140" fmla="*/ 316392 h 6717072"/>
              <a:gd name="connsiteX2141" fmla="*/ 1638300 w 6448426"/>
              <a:gd name="connsiteY2141" fmla="*/ 362359 h 6717072"/>
              <a:gd name="connsiteX2142" fmla="*/ 1638300 w 6448426"/>
              <a:gd name="connsiteY2142" fmla="*/ 321317 h 6717072"/>
              <a:gd name="connsiteX2143" fmla="*/ 1681851 w 6448426"/>
              <a:gd name="connsiteY2143" fmla="*/ 306089 h 6717072"/>
              <a:gd name="connsiteX2144" fmla="*/ 2852047 w 6448426"/>
              <a:gd name="connsiteY2144" fmla="*/ 151095 h 6717072"/>
              <a:gd name="connsiteX2145" fmla="*/ 3408986 w 6448426"/>
              <a:gd name="connsiteY2145" fmla="*/ 243912 h 6717072"/>
              <a:gd name="connsiteX2146" fmla="*/ 4082492 w 6448426"/>
              <a:gd name="connsiteY2146" fmla="*/ 472716 h 6717072"/>
              <a:gd name="connsiteX2147" fmla="*/ 4121348 w 6448426"/>
              <a:gd name="connsiteY2147" fmla="*/ 518045 h 6717072"/>
              <a:gd name="connsiteX2148" fmla="*/ 4136459 w 6448426"/>
              <a:gd name="connsiteY2148" fmla="*/ 535313 h 6717072"/>
              <a:gd name="connsiteX2149" fmla="*/ 4516386 w 6448426"/>
              <a:gd name="connsiteY2149" fmla="*/ 749006 h 6717072"/>
              <a:gd name="connsiteX2150" fmla="*/ 4529338 w 6448426"/>
              <a:gd name="connsiteY2150" fmla="*/ 751165 h 6717072"/>
              <a:gd name="connsiteX2151" fmla="*/ 4505593 w 6448426"/>
              <a:gd name="connsiteY2151" fmla="*/ 688568 h 6717072"/>
              <a:gd name="connsiteX2152" fmla="*/ 3920592 w 6448426"/>
              <a:gd name="connsiteY2152" fmla="*/ 351839 h 6717072"/>
              <a:gd name="connsiteX2153" fmla="*/ 2858524 w 6448426"/>
              <a:gd name="connsiteY2153" fmla="*/ 116560 h 6717072"/>
              <a:gd name="connsiteX2154" fmla="*/ 2238983 w 6448426"/>
              <a:gd name="connsiteY2154" fmla="*/ 140304 h 6717072"/>
              <a:gd name="connsiteX2155" fmla="*/ 1997212 w 6448426"/>
              <a:gd name="connsiteY2155" fmla="*/ 144620 h 6717072"/>
              <a:gd name="connsiteX2156" fmla="*/ 2787287 w 6448426"/>
              <a:gd name="connsiteY2156" fmla="*/ 69073 h 6717072"/>
              <a:gd name="connsiteX2157" fmla="*/ 3575204 w 6448426"/>
              <a:gd name="connsiteY2157" fmla="*/ 174841 h 6717072"/>
              <a:gd name="connsiteX2158" fmla="*/ 2869316 w 6448426"/>
              <a:gd name="connsiteY2158" fmla="*/ 10792 h 6717072"/>
              <a:gd name="connsiteX2159" fmla="*/ 2871475 w 6448426"/>
              <a:gd name="connsiteY2159" fmla="*/ 0 h 671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</a:cxnLst>
            <a:rect l="l" t="t" r="r" b="b"/>
            <a:pathLst>
              <a:path w="6448426" h="6717072">
                <a:moveTo>
                  <a:pt x="3148466" y="6261823"/>
                </a:moveTo>
                <a:lnTo>
                  <a:pt x="3062384" y="6275267"/>
                </a:lnTo>
                <a:lnTo>
                  <a:pt x="3077460" y="6274088"/>
                </a:lnTo>
                <a:cubicBezTo>
                  <a:pt x="3090215" y="6272463"/>
                  <a:pt x="3104349" y="6270189"/>
                  <a:pt x="3118970" y="6267589"/>
                </a:cubicBezTo>
                <a:close/>
                <a:moveTo>
                  <a:pt x="3315587" y="6228967"/>
                </a:moveTo>
                <a:lnTo>
                  <a:pt x="3268422" y="6239022"/>
                </a:lnTo>
                <a:lnTo>
                  <a:pt x="3275588" y="6237695"/>
                </a:lnTo>
                <a:cubicBezTo>
                  <a:pt x="3286635" y="6235746"/>
                  <a:pt x="3297034" y="6233797"/>
                  <a:pt x="3306294" y="6231684"/>
                </a:cubicBezTo>
                <a:close/>
                <a:moveTo>
                  <a:pt x="3395448" y="6210837"/>
                </a:moveTo>
                <a:lnTo>
                  <a:pt x="3388132" y="6212824"/>
                </a:lnTo>
                <a:lnTo>
                  <a:pt x="3392562" y="6214300"/>
                </a:lnTo>
                <a:close/>
                <a:moveTo>
                  <a:pt x="2576338" y="6203903"/>
                </a:moveTo>
                <a:cubicBezTo>
                  <a:pt x="2581534" y="6203903"/>
                  <a:pt x="2581534" y="6203903"/>
                  <a:pt x="2581534" y="6203903"/>
                </a:cubicBezTo>
                <a:cubicBezTo>
                  <a:pt x="2581534" y="6203903"/>
                  <a:pt x="2581534" y="6203903"/>
                  <a:pt x="2586734" y="6203903"/>
                </a:cubicBezTo>
                <a:cubicBezTo>
                  <a:pt x="2591933" y="6203903"/>
                  <a:pt x="2602330" y="6203903"/>
                  <a:pt x="2607529" y="6203903"/>
                </a:cubicBezTo>
                <a:lnTo>
                  <a:pt x="2618659" y="6206685"/>
                </a:lnTo>
                <a:close/>
                <a:moveTo>
                  <a:pt x="3934115" y="6203036"/>
                </a:moveTo>
                <a:lnTo>
                  <a:pt x="3933248" y="6203903"/>
                </a:lnTo>
                <a:cubicBezTo>
                  <a:pt x="3933248" y="6203903"/>
                  <a:pt x="3933248" y="6203903"/>
                  <a:pt x="3928049" y="6203903"/>
                </a:cubicBezTo>
                <a:close/>
                <a:moveTo>
                  <a:pt x="2907116" y="6198704"/>
                </a:moveTo>
                <a:cubicBezTo>
                  <a:pt x="2905166" y="6198704"/>
                  <a:pt x="2903866" y="6198704"/>
                  <a:pt x="2903866" y="6198704"/>
                </a:cubicBezTo>
                <a:lnTo>
                  <a:pt x="2903866" y="6202108"/>
                </a:lnTo>
                <a:lnTo>
                  <a:pt x="2911347" y="6201622"/>
                </a:lnTo>
                <a:lnTo>
                  <a:pt x="2914264" y="6198704"/>
                </a:lnTo>
                <a:cubicBezTo>
                  <a:pt x="2911665" y="6198704"/>
                  <a:pt x="2909065" y="6198704"/>
                  <a:pt x="2907116" y="6198704"/>
                </a:cubicBezTo>
                <a:close/>
                <a:moveTo>
                  <a:pt x="2122739" y="6120721"/>
                </a:moveTo>
                <a:lnTo>
                  <a:pt x="2130967" y="6143174"/>
                </a:lnTo>
                <a:cubicBezTo>
                  <a:pt x="2137650" y="6149808"/>
                  <a:pt x="2147739" y="6153583"/>
                  <a:pt x="2162162" y="6155383"/>
                </a:cubicBezTo>
                <a:cubicBezTo>
                  <a:pt x="2260519" y="6169171"/>
                  <a:pt x="2358837" y="6184023"/>
                  <a:pt x="2457506" y="6195053"/>
                </a:cubicBezTo>
                <a:lnTo>
                  <a:pt x="2487107" y="6197661"/>
                </a:lnTo>
                <a:lnTo>
                  <a:pt x="2491692" y="6197161"/>
                </a:lnTo>
                <a:cubicBezTo>
                  <a:pt x="2510701" y="6197404"/>
                  <a:pt x="2539944" y="6201303"/>
                  <a:pt x="2539944" y="6193506"/>
                </a:cubicBezTo>
                <a:lnTo>
                  <a:pt x="2545142" y="6193505"/>
                </a:lnTo>
                <a:cubicBezTo>
                  <a:pt x="2550341" y="6198703"/>
                  <a:pt x="2560740" y="6198704"/>
                  <a:pt x="2565937" y="6198704"/>
                </a:cubicBezTo>
                <a:cubicBezTo>
                  <a:pt x="2565938" y="6203903"/>
                  <a:pt x="2565938" y="6203903"/>
                  <a:pt x="2565938" y="6203903"/>
                </a:cubicBezTo>
                <a:lnTo>
                  <a:pt x="2565938" y="6204606"/>
                </a:lnTo>
                <a:lnTo>
                  <a:pt x="2605824" y="6208120"/>
                </a:lnTo>
                <a:lnTo>
                  <a:pt x="2626429" y="6208628"/>
                </a:lnTo>
                <a:lnTo>
                  <a:pt x="2618659" y="6206685"/>
                </a:lnTo>
                <a:lnTo>
                  <a:pt x="2661235" y="6209484"/>
                </a:lnTo>
                <a:lnTo>
                  <a:pt x="2705152" y="6210565"/>
                </a:lnTo>
                <a:lnTo>
                  <a:pt x="2721988" y="6209832"/>
                </a:lnTo>
                <a:cubicBezTo>
                  <a:pt x="2730354" y="6209426"/>
                  <a:pt x="2737502" y="6209102"/>
                  <a:pt x="2742701" y="6209102"/>
                </a:cubicBezTo>
                <a:cubicBezTo>
                  <a:pt x="2742701" y="6209102"/>
                  <a:pt x="2747900" y="6209102"/>
                  <a:pt x="2747900" y="6209102"/>
                </a:cubicBezTo>
                <a:lnTo>
                  <a:pt x="2803416" y="6208639"/>
                </a:lnTo>
                <a:lnTo>
                  <a:pt x="2876262" y="6203903"/>
                </a:lnTo>
                <a:lnTo>
                  <a:pt x="2861219" y="6203903"/>
                </a:lnTo>
                <a:cubicBezTo>
                  <a:pt x="2821985" y="6203903"/>
                  <a:pt x="2790791" y="6203903"/>
                  <a:pt x="2747900" y="6203903"/>
                </a:cubicBezTo>
                <a:cubicBezTo>
                  <a:pt x="2753098" y="6198704"/>
                  <a:pt x="2747900" y="6198704"/>
                  <a:pt x="2742701" y="6193506"/>
                </a:cubicBezTo>
                <a:cubicBezTo>
                  <a:pt x="2737502" y="6193506"/>
                  <a:pt x="2737502" y="6193506"/>
                  <a:pt x="2737502" y="6193506"/>
                </a:cubicBezTo>
                <a:cubicBezTo>
                  <a:pt x="2737502" y="6198704"/>
                  <a:pt x="2737502" y="6198704"/>
                  <a:pt x="2737502" y="6198704"/>
                </a:cubicBezTo>
                <a:cubicBezTo>
                  <a:pt x="2690712" y="6203903"/>
                  <a:pt x="2643922" y="6183106"/>
                  <a:pt x="2628325" y="6198704"/>
                </a:cubicBezTo>
                <a:cubicBezTo>
                  <a:pt x="2628325" y="6203903"/>
                  <a:pt x="2628325" y="6203903"/>
                  <a:pt x="2628325" y="6203903"/>
                </a:cubicBezTo>
                <a:cubicBezTo>
                  <a:pt x="2623126" y="6198704"/>
                  <a:pt x="2612729" y="6198704"/>
                  <a:pt x="2607529" y="6198703"/>
                </a:cubicBezTo>
                <a:cubicBezTo>
                  <a:pt x="2602330" y="6198704"/>
                  <a:pt x="2597132" y="6198704"/>
                  <a:pt x="2597132" y="6198704"/>
                </a:cubicBezTo>
                <a:cubicBezTo>
                  <a:pt x="2597131" y="6193506"/>
                  <a:pt x="2597132" y="6183107"/>
                  <a:pt x="2602330" y="6177909"/>
                </a:cubicBezTo>
                <a:cubicBezTo>
                  <a:pt x="2607529" y="6177909"/>
                  <a:pt x="2617928" y="6177909"/>
                  <a:pt x="2623126" y="6177909"/>
                </a:cubicBezTo>
                <a:cubicBezTo>
                  <a:pt x="2633524" y="6177909"/>
                  <a:pt x="2643922" y="6183106"/>
                  <a:pt x="2654321" y="6177909"/>
                </a:cubicBezTo>
                <a:cubicBezTo>
                  <a:pt x="2654321" y="6177909"/>
                  <a:pt x="2659518" y="6177909"/>
                  <a:pt x="2659518" y="6177909"/>
                </a:cubicBezTo>
                <a:cubicBezTo>
                  <a:pt x="2659518" y="6177909"/>
                  <a:pt x="2659518" y="6177909"/>
                  <a:pt x="2664717" y="6177909"/>
                </a:cubicBezTo>
                <a:cubicBezTo>
                  <a:pt x="2669916" y="6177909"/>
                  <a:pt x="2669916" y="6177909"/>
                  <a:pt x="2675116" y="6177909"/>
                </a:cubicBezTo>
                <a:cubicBezTo>
                  <a:pt x="2680314" y="6177909"/>
                  <a:pt x="2680314" y="6177909"/>
                  <a:pt x="2680314" y="6177909"/>
                </a:cubicBezTo>
                <a:lnTo>
                  <a:pt x="2679473" y="6177067"/>
                </a:lnTo>
                <a:lnTo>
                  <a:pt x="2580778" y="6173952"/>
                </a:lnTo>
                <a:lnTo>
                  <a:pt x="2565961" y="6172733"/>
                </a:lnTo>
                <a:lnTo>
                  <a:pt x="2571137" y="6177909"/>
                </a:lnTo>
                <a:cubicBezTo>
                  <a:pt x="2591933" y="6177909"/>
                  <a:pt x="2591933" y="6177909"/>
                  <a:pt x="2591933" y="6177909"/>
                </a:cubicBezTo>
                <a:cubicBezTo>
                  <a:pt x="2586734" y="6183106"/>
                  <a:pt x="2581534" y="6193506"/>
                  <a:pt x="2581534" y="6198704"/>
                </a:cubicBezTo>
                <a:cubicBezTo>
                  <a:pt x="2576336" y="6198704"/>
                  <a:pt x="2571137" y="6198704"/>
                  <a:pt x="2571137" y="6198704"/>
                </a:cubicBezTo>
                <a:cubicBezTo>
                  <a:pt x="2565937" y="6198704"/>
                  <a:pt x="2565937" y="6198704"/>
                  <a:pt x="2565937" y="6198704"/>
                </a:cubicBezTo>
                <a:cubicBezTo>
                  <a:pt x="2571137" y="6193506"/>
                  <a:pt x="2571137" y="6193506"/>
                  <a:pt x="2571137" y="6193506"/>
                </a:cubicBezTo>
                <a:cubicBezTo>
                  <a:pt x="2571137" y="6193506"/>
                  <a:pt x="2565938" y="6193506"/>
                  <a:pt x="2565938" y="6188306"/>
                </a:cubicBezTo>
                <a:cubicBezTo>
                  <a:pt x="2560740" y="6188306"/>
                  <a:pt x="2560740" y="6193505"/>
                  <a:pt x="2555541" y="6193506"/>
                </a:cubicBezTo>
                <a:cubicBezTo>
                  <a:pt x="2555541" y="6193506"/>
                  <a:pt x="2550341" y="6193506"/>
                  <a:pt x="2550341" y="6193506"/>
                </a:cubicBezTo>
                <a:cubicBezTo>
                  <a:pt x="2545142" y="6193505"/>
                  <a:pt x="2539944" y="6188306"/>
                  <a:pt x="2529546" y="6188306"/>
                </a:cubicBezTo>
                <a:cubicBezTo>
                  <a:pt x="2508750" y="6188306"/>
                  <a:pt x="2534746" y="6183107"/>
                  <a:pt x="2519148" y="6177909"/>
                </a:cubicBezTo>
                <a:cubicBezTo>
                  <a:pt x="2508750" y="6188306"/>
                  <a:pt x="2493153" y="6177909"/>
                  <a:pt x="2482757" y="6172710"/>
                </a:cubicBezTo>
                <a:cubicBezTo>
                  <a:pt x="2482756" y="6177909"/>
                  <a:pt x="2482756" y="6183107"/>
                  <a:pt x="2477557" y="6183107"/>
                </a:cubicBezTo>
                <a:cubicBezTo>
                  <a:pt x="2477557" y="6177909"/>
                  <a:pt x="2477557" y="6172709"/>
                  <a:pt x="2472358" y="6172710"/>
                </a:cubicBezTo>
                <a:cubicBezTo>
                  <a:pt x="2467160" y="6177909"/>
                  <a:pt x="2451562" y="6177909"/>
                  <a:pt x="2441165" y="6177909"/>
                </a:cubicBezTo>
                <a:cubicBezTo>
                  <a:pt x="2446364" y="6167511"/>
                  <a:pt x="2409972" y="6167511"/>
                  <a:pt x="2404773" y="6172710"/>
                </a:cubicBezTo>
                <a:cubicBezTo>
                  <a:pt x="2399574" y="6172710"/>
                  <a:pt x="2399574" y="6172710"/>
                  <a:pt x="2399574" y="6172710"/>
                </a:cubicBezTo>
                <a:cubicBezTo>
                  <a:pt x="2383977" y="6172710"/>
                  <a:pt x="2399574" y="6162312"/>
                  <a:pt x="2383977" y="6162312"/>
                </a:cubicBezTo>
                <a:cubicBezTo>
                  <a:pt x="2373580" y="6167511"/>
                  <a:pt x="2368381" y="6172710"/>
                  <a:pt x="2342386" y="6167511"/>
                </a:cubicBezTo>
                <a:cubicBezTo>
                  <a:pt x="2331988" y="6162312"/>
                  <a:pt x="2316392" y="6157113"/>
                  <a:pt x="2300794" y="6157113"/>
                </a:cubicBezTo>
                <a:cubicBezTo>
                  <a:pt x="2295596" y="6157113"/>
                  <a:pt x="2285198" y="6157113"/>
                  <a:pt x="2280000" y="6151914"/>
                </a:cubicBezTo>
                <a:cubicBezTo>
                  <a:pt x="2248806" y="6146715"/>
                  <a:pt x="2274800" y="6146715"/>
                  <a:pt x="2254005" y="6136318"/>
                </a:cubicBezTo>
                <a:cubicBezTo>
                  <a:pt x="2233209" y="6146715"/>
                  <a:pt x="2170822" y="6115522"/>
                  <a:pt x="2150026" y="6120721"/>
                </a:cubicBezTo>
                <a:cubicBezTo>
                  <a:pt x="2170822" y="6131119"/>
                  <a:pt x="2129231" y="6120721"/>
                  <a:pt x="2129231" y="6120721"/>
                </a:cubicBezTo>
                <a:close/>
                <a:moveTo>
                  <a:pt x="4317965" y="5907567"/>
                </a:moveTo>
                <a:cubicBezTo>
                  <a:pt x="4317965" y="5907567"/>
                  <a:pt x="4317965" y="5907567"/>
                  <a:pt x="4323165" y="5907567"/>
                </a:cubicBezTo>
                <a:lnTo>
                  <a:pt x="4317965" y="5909872"/>
                </a:lnTo>
                <a:close/>
                <a:moveTo>
                  <a:pt x="5694337" y="5421480"/>
                </a:moveTo>
                <a:cubicBezTo>
                  <a:pt x="5698581" y="5421479"/>
                  <a:pt x="5698581" y="5421479"/>
                  <a:pt x="5698581" y="5425721"/>
                </a:cubicBezTo>
                <a:cubicBezTo>
                  <a:pt x="5698581" y="5425721"/>
                  <a:pt x="5698581" y="5429962"/>
                  <a:pt x="5694337" y="5429963"/>
                </a:cubicBezTo>
                <a:cubicBezTo>
                  <a:pt x="5694337" y="5425721"/>
                  <a:pt x="5694337" y="5425721"/>
                  <a:pt x="5694337" y="5425721"/>
                </a:cubicBezTo>
                <a:cubicBezTo>
                  <a:pt x="5694337" y="5425721"/>
                  <a:pt x="5694337" y="5421480"/>
                  <a:pt x="5694337" y="5421480"/>
                </a:cubicBezTo>
                <a:close/>
                <a:moveTo>
                  <a:pt x="4739008" y="5387957"/>
                </a:moveTo>
                <a:lnTo>
                  <a:pt x="4738426" y="5390281"/>
                </a:lnTo>
                <a:cubicBezTo>
                  <a:pt x="4737777" y="5391581"/>
                  <a:pt x="4736477" y="5392881"/>
                  <a:pt x="4733877" y="5392881"/>
                </a:cubicBezTo>
                <a:close/>
                <a:moveTo>
                  <a:pt x="4739077" y="5387682"/>
                </a:moveTo>
                <a:lnTo>
                  <a:pt x="4739294" y="5387682"/>
                </a:lnTo>
                <a:lnTo>
                  <a:pt x="4739008" y="5387957"/>
                </a:lnTo>
                <a:close/>
                <a:moveTo>
                  <a:pt x="4671491" y="5382327"/>
                </a:moveTo>
                <a:lnTo>
                  <a:pt x="4671491" y="5382483"/>
                </a:lnTo>
                <a:cubicBezTo>
                  <a:pt x="4671491" y="5382483"/>
                  <a:pt x="4671491" y="5382483"/>
                  <a:pt x="4666292" y="5387682"/>
                </a:cubicBezTo>
                <a:close/>
                <a:moveTo>
                  <a:pt x="4769641" y="5347192"/>
                </a:moveTo>
                <a:lnTo>
                  <a:pt x="4767671" y="5350640"/>
                </a:lnTo>
                <a:lnTo>
                  <a:pt x="4765573" y="5351164"/>
                </a:lnTo>
                <a:lnTo>
                  <a:pt x="4769132" y="5347715"/>
                </a:lnTo>
                <a:close/>
                <a:moveTo>
                  <a:pt x="4785866" y="5330495"/>
                </a:moveTo>
                <a:lnTo>
                  <a:pt x="4769641" y="5347192"/>
                </a:lnTo>
                <a:lnTo>
                  <a:pt x="4770269" y="5346091"/>
                </a:lnTo>
                <a:cubicBezTo>
                  <a:pt x="4775469" y="5340892"/>
                  <a:pt x="4775469" y="5340892"/>
                  <a:pt x="4775469" y="5340892"/>
                </a:cubicBezTo>
                <a:cubicBezTo>
                  <a:pt x="4775469" y="5335693"/>
                  <a:pt x="4780668" y="5335692"/>
                  <a:pt x="4785866" y="5330495"/>
                </a:cubicBezTo>
                <a:close/>
                <a:moveTo>
                  <a:pt x="4967828" y="5226518"/>
                </a:moveTo>
                <a:lnTo>
                  <a:pt x="4965028" y="5231249"/>
                </a:lnTo>
                <a:lnTo>
                  <a:pt x="4963929" y="5231066"/>
                </a:lnTo>
                <a:cubicBezTo>
                  <a:pt x="4963929" y="5230416"/>
                  <a:pt x="4965228" y="5229117"/>
                  <a:pt x="4967828" y="5226518"/>
                </a:cubicBezTo>
                <a:close/>
                <a:moveTo>
                  <a:pt x="6004195" y="4823472"/>
                </a:moveTo>
                <a:cubicBezTo>
                  <a:pt x="5999950" y="4844677"/>
                  <a:pt x="5995705" y="4878608"/>
                  <a:pt x="5982971" y="4912537"/>
                </a:cubicBezTo>
                <a:cubicBezTo>
                  <a:pt x="5970237" y="4946466"/>
                  <a:pt x="5957503" y="4971913"/>
                  <a:pt x="5944769" y="4976154"/>
                </a:cubicBezTo>
                <a:cubicBezTo>
                  <a:pt x="5949015" y="4976154"/>
                  <a:pt x="5949015" y="4976154"/>
                  <a:pt x="5949015" y="4980396"/>
                </a:cubicBezTo>
                <a:cubicBezTo>
                  <a:pt x="5944769" y="4984637"/>
                  <a:pt x="5944768" y="4993120"/>
                  <a:pt x="5940525" y="4993119"/>
                </a:cubicBezTo>
                <a:cubicBezTo>
                  <a:pt x="5940525" y="4993119"/>
                  <a:pt x="5940524" y="4997361"/>
                  <a:pt x="5936281" y="4997360"/>
                </a:cubicBezTo>
                <a:cubicBezTo>
                  <a:pt x="5936281" y="4997360"/>
                  <a:pt x="5936281" y="4997360"/>
                  <a:pt x="5940524" y="4997361"/>
                </a:cubicBezTo>
                <a:cubicBezTo>
                  <a:pt x="5949014" y="5005843"/>
                  <a:pt x="5932034" y="5031290"/>
                  <a:pt x="5915056" y="5060978"/>
                </a:cubicBezTo>
                <a:cubicBezTo>
                  <a:pt x="5915056" y="5060978"/>
                  <a:pt x="5915056" y="5060978"/>
                  <a:pt x="5915057" y="5065219"/>
                </a:cubicBezTo>
                <a:cubicBezTo>
                  <a:pt x="5919302" y="5065220"/>
                  <a:pt x="5919302" y="5065220"/>
                  <a:pt x="5915057" y="5069461"/>
                </a:cubicBezTo>
                <a:cubicBezTo>
                  <a:pt x="5915057" y="5069461"/>
                  <a:pt x="5915057" y="5073702"/>
                  <a:pt x="5915057" y="5073702"/>
                </a:cubicBezTo>
                <a:cubicBezTo>
                  <a:pt x="5910813" y="5073702"/>
                  <a:pt x="5910813" y="5073702"/>
                  <a:pt x="5910813" y="5073702"/>
                </a:cubicBezTo>
                <a:cubicBezTo>
                  <a:pt x="5910813" y="5073702"/>
                  <a:pt x="5910813" y="5073702"/>
                  <a:pt x="5915057" y="5077944"/>
                </a:cubicBezTo>
                <a:cubicBezTo>
                  <a:pt x="5910813" y="5086426"/>
                  <a:pt x="5915057" y="5090667"/>
                  <a:pt x="5906568" y="5111873"/>
                </a:cubicBezTo>
                <a:cubicBezTo>
                  <a:pt x="5915057" y="5111872"/>
                  <a:pt x="5923547" y="5086426"/>
                  <a:pt x="5927791" y="5099149"/>
                </a:cubicBezTo>
                <a:cubicBezTo>
                  <a:pt x="5925669" y="5103390"/>
                  <a:pt x="5925669" y="5105511"/>
                  <a:pt x="5925669" y="5107631"/>
                </a:cubicBezTo>
                <a:lnTo>
                  <a:pt x="5924608" y="5111872"/>
                </a:lnTo>
                <a:lnTo>
                  <a:pt x="5923547" y="5111873"/>
                </a:lnTo>
                <a:cubicBezTo>
                  <a:pt x="5923547" y="5116113"/>
                  <a:pt x="5923547" y="5116113"/>
                  <a:pt x="5923547" y="5116113"/>
                </a:cubicBezTo>
                <a:lnTo>
                  <a:pt x="5924608" y="5111872"/>
                </a:lnTo>
                <a:lnTo>
                  <a:pt x="5927791" y="5111872"/>
                </a:lnTo>
                <a:cubicBezTo>
                  <a:pt x="5927791" y="5111872"/>
                  <a:pt x="5927791" y="5116114"/>
                  <a:pt x="5927791" y="5116114"/>
                </a:cubicBezTo>
                <a:cubicBezTo>
                  <a:pt x="5927791" y="5120355"/>
                  <a:pt x="5927791" y="5120355"/>
                  <a:pt x="5927791" y="5120355"/>
                </a:cubicBezTo>
                <a:cubicBezTo>
                  <a:pt x="5923547" y="5124596"/>
                  <a:pt x="5919302" y="5133079"/>
                  <a:pt x="5915057" y="5141561"/>
                </a:cubicBezTo>
                <a:cubicBezTo>
                  <a:pt x="5915057" y="5141561"/>
                  <a:pt x="5910813" y="5145802"/>
                  <a:pt x="5910813" y="5145802"/>
                </a:cubicBezTo>
                <a:cubicBezTo>
                  <a:pt x="5910813" y="5145802"/>
                  <a:pt x="5910813" y="5150044"/>
                  <a:pt x="5906568" y="5154284"/>
                </a:cubicBezTo>
                <a:cubicBezTo>
                  <a:pt x="5906568" y="5154284"/>
                  <a:pt x="5906568" y="5158526"/>
                  <a:pt x="5902323" y="5158526"/>
                </a:cubicBezTo>
                <a:cubicBezTo>
                  <a:pt x="5902323" y="5154284"/>
                  <a:pt x="5902323" y="5154284"/>
                  <a:pt x="5906568" y="5150043"/>
                </a:cubicBezTo>
                <a:cubicBezTo>
                  <a:pt x="5906568" y="5150043"/>
                  <a:pt x="5906568" y="5145802"/>
                  <a:pt x="5910813" y="5141560"/>
                </a:cubicBezTo>
                <a:cubicBezTo>
                  <a:pt x="5902323" y="5150043"/>
                  <a:pt x="5898079" y="5158526"/>
                  <a:pt x="5889590" y="5162767"/>
                </a:cubicBezTo>
                <a:cubicBezTo>
                  <a:pt x="5885345" y="5158526"/>
                  <a:pt x="5889590" y="5145802"/>
                  <a:pt x="5876856" y="5150044"/>
                </a:cubicBezTo>
                <a:cubicBezTo>
                  <a:pt x="5847144" y="5213661"/>
                  <a:pt x="5825920" y="5264556"/>
                  <a:pt x="5783474" y="5323932"/>
                </a:cubicBezTo>
                <a:cubicBezTo>
                  <a:pt x="5783474" y="5328173"/>
                  <a:pt x="5783474" y="5328173"/>
                  <a:pt x="5779229" y="5332415"/>
                </a:cubicBezTo>
                <a:cubicBezTo>
                  <a:pt x="5779229" y="5336656"/>
                  <a:pt x="5774985" y="5336656"/>
                  <a:pt x="5774985" y="5336656"/>
                </a:cubicBezTo>
                <a:cubicBezTo>
                  <a:pt x="5766495" y="5357862"/>
                  <a:pt x="5749517" y="5383309"/>
                  <a:pt x="5732539" y="5404514"/>
                </a:cubicBezTo>
                <a:cubicBezTo>
                  <a:pt x="5724049" y="5425721"/>
                  <a:pt x="5707071" y="5459650"/>
                  <a:pt x="5681603" y="5489339"/>
                </a:cubicBezTo>
                <a:cubicBezTo>
                  <a:pt x="5660380" y="5523269"/>
                  <a:pt x="5634912" y="5552957"/>
                  <a:pt x="5617934" y="5569921"/>
                </a:cubicBezTo>
                <a:cubicBezTo>
                  <a:pt x="5588221" y="5608091"/>
                  <a:pt x="5554265" y="5650504"/>
                  <a:pt x="5524551" y="5688675"/>
                </a:cubicBezTo>
                <a:cubicBezTo>
                  <a:pt x="5494839" y="5722605"/>
                  <a:pt x="5465127" y="5752293"/>
                  <a:pt x="5435414" y="5765017"/>
                </a:cubicBezTo>
                <a:cubicBezTo>
                  <a:pt x="5439660" y="5760775"/>
                  <a:pt x="5443904" y="5756533"/>
                  <a:pt x="5448148" y="5752292"/>
                </a:cubicBezTo>
                <a:cubicBezTo>
                  <a:pt x="5448148" y="5752292"/>
                  <a:pt x="5448148" y="5752292"/>
                  <a:pt x="5439660" y="5756534"/>
                </a:cubicBezTo>
                <a:cubicBezTo>
                  <a:pt x="5439660" y="5760775"/>
                  <a:pt x="5435414" y="5760775"/>
                  <a:pt x="5435414" y="5760775"/>
                </a:cubicBezTo>
                <a:cubicBezTo>
                  <a:pt x="5435414" y="5756534"/>
                  <a:pt x="5435414" y="5756534"/>
                  <a:pt x="5439660" y="5752293"/>
                </a:cubicBezTo>
                <a:cubicBezTo>
                  <a:pt x="5439660" y="5752293"/>
                  <a:pt x="5439660" y="5752293"/>
                  <a:pt x="5439660" y="5748051"/>
                </a:cubicBezTo>
                <a:cubicBezTo>
                  <a:pt x="5409946" y="5777740"/>
                  <a:pt x="5375990" y="5811670"/>
                  <a:pt x="5350522" y="5845599"/>
                </a:cubicBezTo>
                <a:cubicBezTo>
                  <a:pt x="5320809" y="5858323"/>
                  <a:pt x="5282608" y="5896493"/>
                  <a:pt x="5244406" y="5921940"/>
                </a:cubicBezTo>
                <a:cubicBezTo>
                  <a:pt x="5299587" y="5879528"/>
                  <a:pt x="5346277" y="5815911"/>
                  <a:pt x="5401457" y="5769257"/>
                </a:cubicBezTo>
                <a:cubicBezTo>
                  <a:pt x="5418436" y="5756533"/>
                  <a:pt x="5405701" y="5756533"/>
                  <a:pt x="5414192" y="5743810"/>
                </a:cubicBezTo>
                <a:cubicBezTo>
                  <a:pt x="5435414" y="5722605"/>
                  <a:pt x="5448148" y="5714122"/>
                  <a:pt x="5460882" y="5705639"/>
                </a:cubicBezTo>
                <a:cubicBezTo>
                  <a:pt x="5477860" y="5688675"/>
                  <a:pt x="5473616" y="5680192"/>
                  <a:pt x="5486350" y="5663227"/>
                </a:cubicBezTo>
                <a:cubicBezTo>
                  <a:pt x="5503328" y="5650504"/>
                  <a:pt x="5520307" y="5637780"/>
                  <a:pt x="5537285" y="5625057"/>
                </a:cubicBezTo>
                <a:cubicBezTo>
                  <a:pt x="5537285" y="5625057"/>
                  <a:pt x="5537285" y="5625057"/>
                  <a:pt x="5545775" y="5633539"/>
                </a:cubicBezTo>
                <a:cubicBezTo>
                  <a:pt x="5554265" y="5625057"/>
                  <a:pt x="5566998" y="5612333"/>
                  <a:pt x="5575487" y="5599610"/>
                </a:cubicBezTo>
                <a:cubicBezTo>
                  <a:pt x="5575487" y="5599610"/>
                  <a:pt x="5575487" y="5599610"/>
                  <a:pt x="5571243" y="5599610"/>
                </a:cubicBezTo>
                <a:cubicBezTo>
                  <a:pt x="5571243" y="5603852"/>
                  <a:pt x="5566998" y="5608093"/>
                  <a:pt x="5566998" y="5603852"/>
                </a:cubicBezTo>
                <a:cubicBezTo>
                  <a:pt x="5566998" y="5603852"/>
                  <a:pt x="5566998" y="5599610"/>
                  <a:pt x="5566998" y="5599610"/>
                </a:cubicBezTo>
                <a:cubicBezTo>
                  <a:pt x="5562753" y="5599610"/>
                  <a:pt x="5554265" y="5612333"/>
                  <a:pt x="5554265" y="5603852"/>
                </a:cubicBezTo>
                <a:cubicBezTo>
                  <a:pt x="5562753" y="5586885"/>
                  <a:pt x="5566998" y="5591127"/>
                  <a:pt x="5575487" y="5578404"/>
                </a:cubicBezTo>
                <a:cubicBezTo>
                  <a:pt x="5575487" y="5578404"/>
                  <a:pt x="5575487" y="5578404"/>
                  <a:pt x="5575487" y="5574162"/>
                </a:cubicBezTo>
                <a:cubicBezTo>
                  <a:pt x="5575487" y="5574162"/>
                  <a:pt x="5575487" y="5574162"/>
                  <a:pt x="5579731" y="5574161"/>
                </a:cubicBezTo>
                <a:cubicBezTo>
                  <a:pt x="5579731" y="5569920"/>
                  <a:pt x="5583977" y="5565679"/>
                  <a:pt x="5583977" y="5565679"/>
                </a:cubicBezTo>
                <a:cubicBezTo>
                  <a:pt x="5588221" y="5565681"/>
                  <a:pt x="5588221" y="5565681"/>
                  <a:pt x="5588221" y="5565681"/>
                </a:cubicBezTo>
                <a:cubicBezTo>
                  <a:pt x="5592465" y="5552957"/>
                  <a:pt x="5605199" y="5531750"/>
                  <a:pt x="5617933" y="5514786"/>
                </a:cubicBezTo>
                <a:cubicBezTo>
                  <a:pt x="5634912" y="5497821"/>
                  <a:pt x="5647646" y="5485096"/>
                  <a:pt x="5656136" y="5485097"/>
                </a:cubicBezTo>
                <a:cubicBezTo>
                  <a:pt x="5656136" y="5480857"/>
                  <a:pt x="5660380" y="5480855"/>
                  <a:pt x="5660380" y="5480855"/>
                </a:cubicBezTo>
                <a:cubicBezTo>
                  <a:pt x="5660380" y="5476615"/>
                  <a:pt x="5664624" y="5472374"/>
                  <a:pt x="5668869" y="5472374"/>
                </a:cubicBezTo>
                <a:cubicBezTo>
                  <a:pt x="5668869" y="5472374"/>
                  <a:pt x="5668869" y="5472374"/>
                  <a:pt x="5668869" y="5476615"/>
                </a:cubicBezTo>
                <a:cubicBezTo>
                  <a:pt x="5664624" y="5480857"/>
                  <a:pt x="5664624" y="5480857"/>
                  <a:pt x="5664624" y="5480857"/>
                </a:cubicBezTo>
                <a:cubicBezTo>
                  <a:pt x="5664624" y="5480857"/>
                  <a:pt x="5664624" y="5480857"/>
                  <a:pt x="5664624" y="5485097"/>
                </a:cubicBezTo>
                <a:cubicBezTo>
                  <a:pt x="5677358" y="5468133"/>
                  <a:pt x="5673114" y="5468133"/>
                  <a:pt x="5681603" y="5455409"/>
                </a:cubicBezTo>
                <a:cubicBezTo>
                  <a:pt x="5681603" y="5455409"/>
                  <a:pt x="5677358" y="5459650"/>
                  <a:pt x="5677358" y="5459650"/>
                </a:cubicBezTo>
                <a:cubicBezTo>
                  <a:pt x="5677358" y="5459650"/>
                  <a:pt x="5677358" y="5459650"/>
                  <a:pt x="5677358" y="5455408"/>
                </a:cubicBezTo>
                <a:cubicBezTo>
                  <a:pt x="5677358" y="5455408"/>
                  <a:pt x="5677358" y="5455408"/>
                  <a:pt x="5677358" y="5451167"/>
                </a:cubicBezTo>
                <a:cubicBezTo>
                  <a:pt x="5677358" y="5451167"/>
                  <a:pt x="5673114" y="5459651"/>
                  <a:pt x="5668869" y="5455409"/>
                </a:cubicBezTo>
                <a:cubicBezTo>
                  <a:pt x="5677358" y="5442685"/>
                  <a:pt x="5685848" y="5429962"/>
                  <a:pt x="5690092" y="5434204"/>
                </a:cubicBezTo>
                <a:cubicBezTo>
                  <a:pt x="5690092" y="5434204"/>
                  <a:pt x="5690092" y="5429962"/>
                  <a:pt x="5694337" y="5429963"/>
                </a:cubicBezTo>
                <a:cubicBezTo>
                  <a:pt x="5724049" y="5408755"/>
                  <a:pt x="5749517" y="5374826"/>
                  <a:pt x="5770740" y="5332415"/>
                </a:cubicBezTo>
                <a:cubicBezTo>
                  <a:pt x="5770740" y="5332415"/>
                  <a:pt x="5770740" y="5328173"/>
                  <a:pt x="5774985" y="5328174"/>
                </a:cubicBezTo>
                <a:cubicBezTo>
                  <a:pt x="5774985" y="5323932"/>
                  <a:pt x="5779229" y="5319690"/>
                  <a:pt x="5779229" y="5319690"/>
                </a:cubicBezTo>
                <a:cubicBezTo>
                  <a:pt x="5779229" y="5319690"/>
                  <a:pt x="5779229" y="5319690"/>
                  <a:pt x="5779229" y="5323931"/>
                </a:cubicBezTo>
                <a:cubicBezTo>
                  <a:pt x="5783474" y="5311208"/>
                  <a:pt x="5791963" y="5290003"/>
                  <a:pt x="5791963" y="5281520"/>
                </a:cubicBezTo>
                <a:cubicBezTo>
                  <a:pt x="5791963" y="5285761"/>
                  <a:pt x="5791963" y="5285761"/>
                  <a:pt x="5787719" y="5290002"/>
                </a:cubicBezTo>
                <a:cubicBezTo>
                  <a:pt x="5787719" y="5290002"/>
                  <a:pt x="5783474" y="5290003"/>
                  <a:pt x="5783474" y="5290003"/>
                </a:cubicBezTo>
                <a:cubicBezTo>
                  <a:pt x="5783474" y="5285761"/>
                  <a:pt x="5783474" y="5285761"/>
                  <a:pt x="5787719" y="5281521"/>
                </a:cubicBezTo>
                <a:lnTo>
                  <a:pt x="5787719" y="5279977"/>
                </a:lnTo>
                <a:lnTo>
                  <a:pt x="5789310" y="5277810"/>
                </a:lnTo>
                <a:cubicBezTo>
                  <a:pt x="5790902" y="5276218"/>
                  <a:pt x="5791963" y="5275158"/>
                  <a:pt x="5791963" y="5273037"/>
                </a:cubicBezTo>
                <a:cubicBezTo>
                  <a:pt x="5791963" y="5277279"/>
                  <a:pt x="5787719" y="5277279"/>
                  <a:pt x="5787719" y="5277279"/>
                </a:cubicBezTo>
                <a:lnTo>
                  <a:pt x="5787719" y="5279977"/>
                </a:lnTo>
                <a:lnTo>
                  <a:pt x="5783474" y="5285761"/>
                </a:lnTo>
                <a:cubicBezTo>
                  <a:pt x="5800452" y="5230625"/>
                  <a:pt x="5847144" y="5171250"/>
                  <a:pt x="5868366" y="5116114"/>
                </a:cubicBezTo>
                <a:cubicBezTo>
                  <a:pt x="5872611" y="5116114"/>
                  <a:pt x="5881100" y="5099149"/>
                  <a:pt x="5885345" y="5094907"/>
                </a:cubicBezTo>
                <a:cubicBezTo>
                  <a:pt x="5881100" y="5094907"/>
                  <a:pt x="5881100" y="5094907"/>
                  <a:pt x="5881101" y="5086425"/>
                </a:cubicBezTo>
                <a:cubicBezTo>
                  <a:pt x="5881101" y="5086425"/>
                  <a:pt x="5885345" y="5086426"/>
                  <a:pt x="5885345" y="5082184"/>
                </a:cubicBezTo>
                <a:cubicBezTo>
                  <a:pt x="5885345" y="5077943"/>
                  <a:pt x="5889591" y="5077943"/>
                  <a:pt x="5889588" y="5073702"/>
                </a:cubicBezTo>
                <a:cubicBezTo>
                  <a:pt x="5906567" y="5031290"/>
                  <a:pt x="5919302" y="5022807"/>
                  <a:pt x="5932035" y="5001602"/>
                </a:cubicBezTo>
                <a:cubicBezTo>
                  <a:pt x="5932035" y="5001602"/>
                  <a:pt x="5932034" y="5005843"/>
                  <a:pt x="5927791" y="5005843"/>
                </a:cubicBezTo>
                <a:cubicBezTo>
                  <a:pt x="5927791" y="5005843"/>
                  <a:pt x="5923547" y="5005843"/>
                  <a:pt x="5923547" y="5001601"/>
                </a:cubicBezTo>
                <a:cubicBezTo>
                  <a:pt x="5923547" y="5001601"/>
                  <a:pt x="5927790" y="4997361"/>
                  <a:pt x="5927790" y="4997361"/>
                </a:cubicBezTo>
                <a:cubicBezTo>
                  <a:pt x="5927791" y="4993119"/>
                  <a:pt x="5927791" y="4993119"/>
                  <a:pt x="5927791" y="4993119"/>
                </a:cubicBezTo>
                <a:cubicBezTo>
                  <a:pt x="5927791" y="4971913"/>
                  <a:pt x="5953259" y="4921019"/>
                  <a:pt x="5965993" y="4925259"/>
                </a:cubicBezTo>
                <a:cubicBezTo>
                  <a:pt x="5974483" y="4895572"/>
                  <a:pt x="5987216" y="4848918"/>
                  <a:pt x="6004195" y="4823472"/>
                </a:cubicBezTo>
                <a:close/>
                <a:moveTo>
                  <a:pt x="5177004" y="4732920"/>
                </a:moveTo>
                <a:lnTo>
                  <a:pt x="5177083" y="4733276"/>
                </a:lnTo>
                <a:cubicBezTo>
                  <a:pt x="5175784" y="4736525"/>
                  <a:pt x="5173184" y="4740423"/>
                  <a:pt x="5170584" y="4743022"/>
                </a:cubicBezTo>
                <a:close/>
                <a:moveTo>
                  <a:pt x="5295359" y="4691034"/>
                </a:moveTo>
                <a:cubicBezTo>
                  <a:pt x="5300557" y="4696232"/>
                  <a:pt x="5295357" y="4701433"/>
                  <a:pt x="5290159" y="4696234"/>
                </a:cubicBezTo>
                <a:cubicBezTo>
                  <a:pt x="5295357" y="4696234"/>
                  <a:pt x="5295357" y="4696234"/>
                  <a:pt x="5295359" y="4691034"/>
                </a:cubicBezTo>
                <a:close/>
                <a:moveTo>
                  <a:pt x="5255658" y="4624867"/>
                </a:moveTo>
                <a:lnTo>
                  <a:pt x="5253767" y="4628648"/>
                </a:lnTo>
                <a:cubicBezTo>
                  <a:pt x="5253767" y="4633846"/>
                  <a:pt x="5253767" y="4633846"/>
                  <a:pt x="5253767" y="4633846"/>
                </a:cubicBezTo>
                <a:cubicBezTo>
                  <a:pt x="5253767" y="4633846"/>
                  <a:pt x="5253767" y="4633846"/>
                  <a:pt x="5248568" y="4639046"/>
                </a:cubicBezTo>
                <a:cubicBezTo>
                  <a:pt x="5248568" y="4633848"/>
                  <a:pt x="5253767" y="4628648"/>
                  <a:pt x="5248568" y="4628647"/>
                </a:cubicBezTo>
                <a:close/>
                <a:moveTo>
                  <a:pt x="5262060" y="4615156"/>
                </a:moveTo>
                <a:lnTo>
                  <a:pt x="5257097" y="4624099"/>
                </a:lnTo>
                <a:lnTo>
                  <a:pt x="5255658" y="4624867"/>
                </a:lnTo>
                <a:lnTo>
                  <a:pt x="5258966" y="4618251"/>
                </a:lnTo>
                <a:close/>
                <a:moveTo>
                  <a:pt x="5270266" y="4597454"/>
                </a:moveTo>
                <a:lnTo>
                  <a:pt x="5274563" y="4597455"/>
                </a:lnTo>
                <a:cubicBezTo>
                  <a:pt x="5269365" y="4602655"/>
                  <a:pt x="5264164" y="4607852"/>
                  <a:pt x="5264164" y="4613052"/>
                </a:cubicBezTo>
                <a:lnTo>
                  <a:pt x="5262060" y="4615156"/>
                </a:lnTo>
                <a:lnTo>
                  <a:pt x="5266114" y="4607852"/>
                </a:lnTo>
                <a:close/>
                <a:moveTo>
                  <a:pt x="5273556" y="4589208"/>
                </a:moveTo>
                <a:lnTo>
                  <a:pt x="5270266" y="4597454"/>
                </a:lnTo>
                <a:lnTo>
                  <a:pt x="5269364" y="4597455"/>
                </a:lnTo>
                <a:close/>
                <a:moveTo>
                  <a:pt x="4888177" y="4555867"/>
                </a:moveTo>
                <a:lnTo>
                  <a:pt x="4877182" y="4560876"/>
                </a:lnTo>
                <a:lnTo>
                  <a:pt x="4872053" y="4575567"/>
                </a:lnTo>
                <a:cubicBezTo>
                  <a:pt x="4872053" y="4571326"/>
                  <a:pt x="4872053" y="4571326"/>
                  <a:pt x="4872053" y="4571326"/>
                </a:cubicBezTo>
                <a:cubicBezTo>
                  <a:pt x="4872053" y="4571326"/>
                  <a:pt x="4867810" y="4575567"/>
                  <a:pt x="4867810" y="4579809"/>
                </a:cubicBezTo>
                <a:cubicBezTo>
                  <a:pt x="4863565" y="4579808"/>
                  <a:pt x="4863565" y="4584049"/>
                  <a:pt x="4863565" y="4584049"/>
                </a:cubicBezTo>
                <a:cubicBezTo>
                  <a:pt x="4842342" y="4626462"/>
                  <a:pt x="4816874" y="4660391"/>
                  <a:pt x="4787162" y="4681598"/>
                </a:cubicBezTo>
                <a:cubicBezTo>
                  <a:pt x="4791406" y="4681597"/>
                  <a:pt x="4791406" y="4677356"/>
                  <a:pt x="4791406" y="4677356"/>
                </a:cubicBezTo>
                <a:cubicBezTo>
                  <a:pt x="4791406" y="4673115"/>
                  <a:pt x="4791406" y="4673115"/>
                  <a:pt x="4787162" y="4673115"/>
                </a:cubicBezTo>
                <a:cubicBezTo>
                  <a:pt x="4787162" y="4673115"/>
                  <a:pt x="4787162" y="4677356"/>
                  <a:pt x="4787162" y="4677356"/>
                </a:cubicBezTo>
                <a:cubicBezTo>
                  <a:pt x="4787162" y="4677356"/>
                  <a:pt x="4787162" y="4677356"/>
                  <a:pt x="4787162" y="4681598"/>
                </a:cubicBezTo>
                <a:cubicBezTo>
                  <a:pt x="4782916" y="4681598"/>
                  <a:pt x="4782916" y="4685839"/>
                  <a:pt x="4782916" y="4685839"/>
                </a:cubicBezTo>
                <a:cubicBezTo>
                  <a:pt x="4778672" y="4681597"/>
                  <a:pt x="4770182" y="4694320"/>
                  <a:pt x="4761694" y="4707044"/>
                </a:cubicBezTo>
                <a:cubicBezTo>
                  <a:pt x="4765938" y="4711286"/>
                  <a:pt x="4770182" y="4702803"/>
                  <a:pt x="4770182" y="4702803"/>
                </a:cubicBezTo>
                <a:cubicBezTo>
                  <a:pt x="4770182" y="4707044"/>
                  <a:pt x="4770182" y="4707044"/>
                  <a:pt x="4770182" y="4707044"/>
                </a:cubicBezTo>
                <a:cubicBezTo>
                  <a:pt x="4770182" y="4711286"/>
                  <a:pt x="4770182" y="4711286"/>
                  <a:pt x="4770182" y="4711286"/>
                </a:cubicBezTo>
                <a:cubicBezTo>
                  <a:pt x="4770182" y="4711286"/>
                  <a:pt x="4774428" y="4707043"/>
                  <a:pt x="4774428" y="4707043"/>
                </a:cubicBezTo>
                <a:cubicBezTo>
                  <a:pt x="4765938" y="4719768"/>
                  <a:pt x="4770182" y="4719767"/>
                  <a:pt x="4757448" y="4736732"/>
                </a:cubicBezTo>
                <a:cubicBezTo>
                  <a:pt x="4757448" y="4732491"/>
                  <a:pt x="4757448" y="4732491"/>
                  <a:pt x="4757448" y="4732491"/>
                </a:cubicBezTo>
                <a:cubicBezTo>
                  <a:pt x="4757448" y="4732491"/>
                  <a:pt x="4757448" y="4732491"/>
                  <a:pt x="4761694" y="4728251"/>
                </a:cubicBezTo>
                <a:cubicBezTo>
                  <a:pt x="4761694" y="4724010"/>
                  <a:pt x="4761694" y="4724010"/>
                  <a:pt x="4761694" y="4724010"/>
                </a:cubicBezTo>
                <a:cubicBezTo>
                  <a:pt x="4757448" y="4724009"/>
                  <a:pt x="4753204" y="4728251"/>
                  <a:pt x="4753204" y="4732491"/>
                </a:cubicBezTo>
                <a:cubicBezTo>
                  <a:pt x="4753204" y="4732491"/>
                  <a:pt x="4748960" y="4732491"/>
                  <a:pt x="4748960" y="4736732"/>
                </a:cubicBezTo>
                <a:cubicBezTo>
                  <a:pt x="4740470" y="4736732"/>
                  <a:pt x="4727736" y="4749455"/>
                  <a:pt x="4710758" y="4766421"/>
                </a:cubicBezTo>
                <a:cubicBezTo>
                  <a:pt x="4704392" y="4774902"/>
                  <a:pt x="4698024" y="4784446"/>
                  <a:pt x="4692719" y="4793458"/>
                </a:cubicBezTo>
                <a:lnTo>
                  <a:pt x="4687836" y="4803437"/>
                </a:lnTo>
                <a:lnTo>
                  <a:pt x="4687318" y="4824858"/>
                </a:lnTo>
                <a:cubicBezTo>
                  <a:pt x="4683970" y="4836364"/>
                  <a:pt x="4677754" y="4846157"/>
                  <a:pt x="4669159" y="4853787"/>
                </a:cubicBezTo>
                <a:lnTo>
                  <a:pt x="4645567" y="4877217"/>
                </a:lnTo>
                <a:lnTo>
                  <a:pt x="4644366" y="4878588"/>
                </a:lnTo>
                <a:lnTo>
                  <a:pt x="4653105" y="4894872"/>
                </a:lnTo>
                <a:lnTo>
                  <a:pt x="4710758" y="4821556"/>
                </a:lnTo>
                <a:cubicBezTo>
                  <a:pt x="4727736" y="4804591"/>
                  <a:pt x="4753204" y="4774903"/>
                  <a:pt x="4774428" y="4740974"/>
                </a:cubicBezTo>
                <a:cubicBezTo>
                  <a:pt x="4799895" y="4711286"/>
                  <a:pt x="4816874" y="4677355"/>
                  <a:pt x="4825363" y="4656150"/>
                </a:cubicBezTo>
                <a:cubicBezTo>
                  <a:pt x="4842342" y="4634944"/>
                  <a:pt x="4859319" y="4609497"/>
                  <a:pt x="4867810" y="4588291"/>
                </a:cubicBezTo>
                <a:cubicBezTo>
                  <a:pt x="4867810" y="4588291"/>
                  <a:pt x="4872053" y="4588290"/>
                  <a:pt x="4872053" y="4584049"/>
                </a:cubicBezTo>
                <a:cubicBezTo>
                  <a:pt x="4876299" y="4579808"/>
                  <a:pt x="4876299" y="4579808"/>
                  <a:pt x="4876299" y="4575566"/>
                </a:cubicBezTo>
                <a:close/>
                <a:moveTo>
                  <a:pt x="4883735" y="4519487"/>
                </a:moveTo>
                <a:lnTo>
                  <a:pt x="4876299" y="4537397"/>
                </a:lnTo>
                <a:lnTo>
                  <a:pt x="4880543" y="4531613"/>
                </a:lnTo>
                <a:lnTo>
                  <a:pt x="4880543" y="4533156"/>
                </a:lnTo>
                <a:cubicBezTo>
                  <a:pt x="4876299" y="4537397"/>
                  <a:pt x="4876299" y="4537397"/>
                  <a:pt x="4876299" y="4541638"/>
                </a:cubicBezTo>
                <a:lnTo>
                  <a:pt x="4878984" y="4541638"/>
                </a:lnTo>
                <a:lnTo>
                  <a:pt x="4881378" y="4530475"/>
                </a:lnTo>
                <a:lnTo>
                  <a:pt x="4880543" y="4531613"/>
                </a:lnTo>
                <a:lnTo>
                  <a:pt x="4880543" y="4528914"/>
                </a:lnTo>
                <a:lnTo>
                  <a:pt x="4882032" y="4527426"/>
                </a:lnTo>
                <a:close/>
                <a:moveTo>
                  <a:pt x="4948771" y="4445844"/>
                </a:moveTo>
                <a:lnTo>
                  <a:pt x="4912344" y="4515790"/>
                </a:lnTo>
                <a:lnTo>
                  <a:pt x="4927765" y="4490214"/>
                </a:lnTo>
                <a:close/>
                <a:moveTo>
                  <a:pt x="5410451" y="4388066"/>
                </a:moveTo>
                <a:lnTo>
                  <a:pt x="5409733" y="4399897"/>
                </a:lnTo>
                <a:cubicBezTo>
                  <a:pt x="5409733" y="4399897"/>
                  <a:pt x="5409733" y="4399897"/>
                  <a:pt x="5409733" y="4394700"/>
                </a:cubicBezTo>
                <a:cubicBezTo>
                  <a:pt x="5409733" y="4389501"/>
                  <a:pt x="5409733" y="4389501"/>
                  <a:pt x="5409733" y="4389501"/>
                </a:cubicBezTo>
                <a:close/>
                <a:moveTo>
                  <a:pt x="5016371" y="4363508"/>
                </a:moveTo>
                <a:lnTo>
                  <a:pt x="5017433" y="4363508"/>
                </a:lnTo>
                <a:lnTo>
                  <a:pt x="5016372" y="4367749"/>
                </a:lnTo>
                <a:cubicBezTo>
                  <a:pt x="5016372" y="4367749"/>
                  <a:pt x="5016372" y="4367749"/>
                  <a:pt x="5016371" y="4363508"/>
                </a:cubicBezTo>
                <a:close/>
                <a:moveTo>
                  <a:pt x="5006669" y="4328367"/>
                </a:moveTo>
                <a:lnTo>
                  <a:pt x="4996790" y="4353642"/>
                </a:lnTo>
                <a:lnTo>
                  <a:pt x="4971464" y="4402272"/>
                </a:lnTo>
                <a:lnTo>
                  <a:pt x="4979231" y="4404859"/>
                </a:lnTo>
                <a:cubicBezTo>
                  <a:pt x="4980292" y="4408040"/>
                  <a:pt x="4980293" y="4412282"/>
                  <a:pt x="4982415" y="4414402"/>
                </a:cubicBezTo>
                <a:cubicBezTo>
                  <a:pt x="4990904" y="4410161"/>
                  <a:pt x="4995149" y="4401678"/>
                  <a:pt x="5003637" y="4393196"/>
                </a:cubicBezTo>
                <a:cubicBezTo>
                  <a:pt x="4999393" y="4397436"/>
                  <a:pt x="4999394" y="4401677"/>
                  <a:pt x="4999394" y="4401677"/>
                </a:cubicBezTo>
                <a:cubicBezTo>
                  <a:pt x="4995148" y="4405920"/>
                  <a:pt x="4995148" y="4405920"/>
                  <a:pt x="4995148" y="4410161"/>
                </a:cubicBezTo>
                <a:cubicBezTo>
                  <a:pt x="4999393" y="4410160"/>
                  <a:pt x="4999393" y="4405919"/>
                  <a:pt x="4999393" y="4405919"/>
                </a:cubicBezTo>
                <a:cubicBezTo>
                  <a:pt x="5003637" y="4401678"/>
                  <a:pt x="5003637" y="4397437"/>
                  <a:pt x="5003637" y="4397437"/>
                </a:cubicBezTo>
                <a:cubicBezTo>
                  <a:pt x="5003637" y="4397437"/>
                  <a:pt x="5007882" y="4393196"/>
                  <a:pt x="5007882" y="4393196"/>
                </a:cubicBezTo>
                <a:cubicBezTo>
                  <a:pt x="5012127" y="4384714"/>
                  <a:pt x="5016371" y="4376231"/>
                  <a:pt x="5020616" y="4371990"/>
                </a:cubicBezTo>
                <a:cubicBezTo>
                  <a:pt x="5020616" y="4371990"/>
                  <a:pt x="5020616" y="4371990"/>
                  <a:pt x="5020616" y="4367749"/>
                </a:cubicBezTo>
                <a:cubicBezTo>
                  <a:pt x="5020616" y="4367749"/>
                  <a:pt x="5020616" y="4363508"/>
                  <a:pt x="5020616" y="4363508"/>
                </a:cubicBezTo>
                <a:lnTo>
                  <a:pt x="5017433" y="4363508"/>
                </a:lnTo>
                <a:lnTo>
                  <a:pt x="5018493" y="4359266"/>
                </a:lnTo>
                <a:cubicBezTo>
                  <a:pt x="5018493" y="4357146"/>
                  <a:pt x="5018493" y="4355024"/>
                  <a:pt x="5020617" y="4350783"/>
                </a:cubicBezTo>
                <a:cubicBezTo>
                  <a:pt x="5016371" y="4338061"/>
                  <a:pt x="5007883" y="4363507"/>
                  <a:pt x="4999393" y="4363508"/>
                </a:cubicBezTo>
                <a:cubicBezTo>
                  <a:pt x="5007883" y="4342301"/>
                  <a:pt x="5003637" y="4338061"/>
                  <a:pt x="5007882" y="4329579"/>
                </a:cubicBezTo>
                <a:close/>
                <a:moveTo>
                  <a:pt x="5007883" y="4325262"/>
                </a:moveTo>
                <a:lnTo>
                  <a:pt x="5007853" y="4325337"/>
                </a:lnTo>
                <a:lnTo>
                  <a:pt x="5007883" y="4325337"/>
                </a:lnTo>
                <a:close/>
                <a:moveTo>
                  <a:pt x="5034881" y="4256187"/>
                </a:moveTo>
                <a:lnTo>
                  <a:pt x="5024223" y="4283458"/>
                </a:lnTo>
                <a:lnTo>
                  <a:pt x="5030166" y="4272852"/>
                </a:lnTo>
                <a:cubicBezTo>
                  <a:pt x="5032820" y="4267285"/>
                  <a:pt x="5034677" y="4262381"/>
                  <a:pt x="5035340" y="4258339"/>
                </a:cubicBezTo>
                <a:close/>
                <a:moveTo>
                  <a:pt x="5097019" y="4075107"/>
                </a:moveTo>
                <a:lnTo>
                  <a:pt x="5095406" y="4078676"/>
                </a:lnTo>
                <a:lnTo>
                  <a:pt x="5072411" y="4160168"/>
                </a:lnTo>
                <a:lnTo>
                  <a:pt x="5052131" y="4212054"/>
                </a:lnTo>
                <a:lnTo>
                  <a:pt x="5056695" y="4207113"/>
                </a:lnTo>
                <a:cubicBezTo>
                  <a:pt x="5063063" y="4195981"/>
                  <a:pt x="5069429" y="4181136"/>
                  <a:pt x="5075796" y="4164170"/>
                </a:cubicBezTo>
                <a:cubicBezTo>
                  <a:pt x="5088530" y="4130242"/>
                  <a:pt x="5092775" y="4096312"/>
                  <a:pt x="5097019" y="4075107"/>
                </a:cubicBezTo>
                <a:close/>
                <a:moveTo>
                  <a:pt x="5544905" y="3802029"/>
                </a:moveTo>
                <a:cubicBezTo>
                  <a:pt x="5544905" y="3802029"/>
                  <a:pt x="5544905" y="3802029"/>
                  <a:pt x="5544905" y="3807229"/>
                </a:cubicBezTo>
                <a:lnTo>
                  <a:pt x="5544589" y="3806912"/>
                </a:lnTo>
                <a:close/>
                <a:moveTo>
                  <a:pt x="5539705" y="3796829"/>
                </a:moveTo>
                <a:lnTo>
                  <a:pt x="5539950" y="3796831"/>
                </a:lnTo>
                <a:lnTo>
                  <a:pt x="5539705" y="3802030"/>
                </a:lnTo>
                <a:cubicBezTo>
                  <a:pt x="5539705" y="3802030"/>
                  <a:pt x="5539705" y="3802030"/>
                  <a:pt x="5539705" y="3796829"/>
                </a:cubicBezTo>
                <a:close/>
                <a:moveTo>
                  <a:pt x="5529308" y="3552485"/>
                </a:moveTo>
                <a:cubicBezTo>
                  <a:pt x="5529308" y="3557683"/>
                  <a:pt x="5534507" y="3557683"/>
                  <a:pt x="5534507" y="3557683"/>
                </a:cubicBezTo>
                <a:cubicBezTo>
                  <a:pt x="5529308" y="3557683"/>
                  <a:pt x="5529308" y="3557683"/>
                  <a:pt x="5529308" y="3557683"/>
                </a:cubicBezTo>
                <a:cubicBezTo>
                  <a:pt x="5529308" y="3552485"/>
                  <a:pt x="5529308" y="3552485"/>
                  <a:pt x="5529308" y="3552485"/>
                </a:cubicBezTo>
                <a:close/>
                <a:moveTo>
                  <a:pt x="5539705" y="3495297"/>
                </a:moveTo>
                <a:cubicBezTo>
                  <a:pt x="5539705" y="3536888"/>
                  <a:pt x="5539705" y="3552485"/>
                  <a:pt x="5544905" y="3588876"/>
                </a:cubicBezTo>
                <a:cubicBezTo>
                  <a:pt x="5555303" y="3583678"/>
                  <a:pt x="5560501" y="3604473"/>
                  <a:pt x="5560501" y="3630467"/>
                </a:cubicBezTo>
                <a:cubicBezTo>
                  <a:pt x="5560500" y="3656461"/>
                  <a:pt x="5560501" y="3682455"/>
                  <a:pt x="5565700" y="3682456"/>
                </a:cubicBezTo>
                <a:cubicBezTo>
                  <a:pt x="5570899" y="3708450"/>
                  <a:pt x="5560501" y="3744842"/>
                  <a:pt x="5555303" y="3770837"/>
                </a:cubicBezTo>
                <a:cubicBezTo>
                  <a:pt x="5555303" y="3765636"/>
                  <a:pt x="5555303" y="3765636"/>
                  <a:pt x="5550103" y="3765638"/>
                </a:cubicBezTo>
                <a:cubicBezTo>
                  <a:pt x="5550103" y="3765638"/>
                  <a:pt x="5550104" y="3770837"/>
                  <a:pt x="5550104" y="3770837"/>
                </a:cubicBezTo>
                <a:cubicBezTo>
                  <a:pt x="5544905" y="3791631"/>
                  <a:pt x="5544905" y="3791631"/>
                  <a:pt x="5544905" y="3791631"/>
                </a:cubicBezTo>
                <a:cubicBezTo>
                  <a:pt x="5544905" y="3796831"/>
                  <a:pt x="5544905" y="3796831"/>
                  <a:pt x="5544905" y="3796831"/>
                </a:cubicBezTo>
                <a:lnTo>
                  <a:pt x="5539950" y="3796831"/>
                </a:lnTo>
                <a:lnTo>
                  <a:pt x="5540356" y="3788301"/>
                </a:lnTo>
                <a:cubicBezTo>
                  <a:pt x="5538406" y="3779285"/>
                  <a:pt x="5530607" y="3781233"/>
                  <a:pt x="5534507" y="3765636"/>
                </a:cubicBezTo>
                <a:cubicBezTo>
                  <a:pt x="5539705" y="3765636"/>
                  <a:pt x="5539705" y="3765636"/>
                  <a:pt x="5539705" y="3760438"/>
                </a:cubicBezTo>
                <a:cubicBezTo>
                  <a:pt x="5539705" y="3755240"/>
                  <a:pt x="5539705" y="3755240"/>
                  <a:pt x="5539705" y="3755240"/>
                </a:cubicBezTo>
                <a:cubicBezTo>
                  <a:pt x="5544905" y="3755240"/>
                  <a:pt x="5544905" y="3755240"/>
                  <a:pt x="5544905" y="3750041"/>
                </a:cubicBezTo>
                <a:cubicBezTo>
                  <a:pt x="5544905" y="3750041"/>
                  <a:pt x="5544905" y="3750041"/>
                  <a:pt x="5544905" y="3744842"/>
                </a:cubicBezTo>
                <a:cubicBezTo>
                  <a:pt x="5539705" y="3744842"/>
                  <a:pt x="5539705" y="3750041"/>
                  <a:pt x="5539705" y="3744842"/>
                </a:cubicBezTo>
                <a:cubicBezTo>
                  <a:pt x="5539705" y="3729245"/>
                  <a:pt x="5544905" y="3713648"/>
                  <a:pt x="5534507" y="3703252"/>
                </a:cubicBezTo>
                <a:cubicBezTo>
                  <a:pt x="5539705" y="3708449"/>
                  <a:pt x="5539705" y="3708449"/>
                  <a:pt x="5539705" y="3703252"/>
                </a:cubicBezTo>
                <a:cubicBezTo>
                  <a:pt x="5544905" y="3698051"/>
                  <a:pt x="5539705" y="3692852"/>
                  <a:pt x="5539705" y="3692852"/>
                </a:cubicBezTo>
                <a:cubicBezTo>
                  <a:pt x="5539705" y="3692852"/>
                  <a:pt x="5539705" y="3692852"/>
                  <a:pt x="5539705" y="3687655"/>
                </a:cubicBezTo>
                <a:cubicBezTo>
                  <a:pt x="5550104" y="3672059"/>
                  <a:pt x="5534507" y="3656461"/>
                  <a:pt x="5544905" y="3635666"/>
                </a:cubicBezTo>
                <a:cubicBezTo>
                  <a:pt x="5539705" y="3635665"/>
                  <a:pt x="5539705" y="3635665"/>
                  <a:pt x="5539705" y="3635665"/>
                </a:cubicBezTo>
                <a:cubicBezTo>
                  <a:pt x="5544905" y="3635666"/>
                  <a:pt x="5544905" y="3630467"/>
                  <a:pt x="5544905" y="3630467"/>
                </a:cubicBezTo>
                <a:cubicBezTo>
                  <a:pt x="5544905" y="3625267"/>
                  <a:pt x="5544905" y="3625267"/>
                  <a:pt x="5539704" y="3625268"/>
                </a:cubicBezTo>
                <a:cubicBezTo>
                  <a:pt x="5539705" y="3609672"/>
                  <a:pt x="5539705" y="3594075"/>
                  <a:pt x="5539705" y="3594075"/>
                </a:cubicBezTo>
                <a:cubicBezTo>
                  <a:pt x="5539705" y="3578477"/>
                  <a:pt x="5534507" y="3604472"/>
                  <a:pt x="5534507" y="3578479"/>
                </a:cubicBezTo>
                <a:cubicBezTo>
                  <a:pt x="5539705" y="3583678"/>
                  <a:pt x="5544905" y="3578477"/>
                  <a:pt x="5539705" y="3573279"/>
                </a:cubicBezTo>
                <a:cubicBezTo>
                  <a:pt x="5534507" y="3568081"/>
                  <a:pt x="5529308" y="3594075"/>
                  <a:pt x="5529308" y="3568080"/>
                </a:cubicBezTo>
                <a:cubicBezTo>
                  <a:pt x="5529308" y="3568080"/>
                  <a:pt x="5529308" y="3568080"/>
                  <a:pt x="5534507" y="3568081"/>
                </a:cubicBezTo>
                <a:cubicBezTo>
                  <a:pt x="5534507" y="3568081"/>
                  <a:pt x="5534507" y="3568081"/>
                  <a:pt x="5534507" y="3562882"/>
                </a:cubicBezTo>
                <a:cubicBezTo>
                  <a:pt x="5534507" y="3562882"/>
                  <a:pt x="5534507" y="3557683"/>
                  <a:pt x="5534507" y="3557683"/>
                </a:cubicBezTo>
                <a:cubicBezTo>
                  <a:pt x="5534506" y="3552485"/>
                  <a:pt x="5534506" y="3552485"/>
                  <a:pt x="5534506" y="3552485"/>
                </a:cubicBezTo>
                <a:cubicBezTo>
                  <a:pt x="5534507" y="3547284"/>
                  <a:pt x="5534507" y="3547284"/>
                  <a:pt x="5534507" y="3547284"/>
                </a:cubicBezTo>
                <a:cubicBezTo>
                  <a:pt x="5539705" y="3547284"/>
                  <a:pt x="5539705" y="3542086"/>
                  <a:pt x="5539705" y="3536888"/>
                </a:cubicBezTo>
                <a:cubicBezTo>
                  <a:pt x="5534507" y="3536888"/>
                  <a:pt x="5534507" y="3531688"/>
                  <a:pt x="5534507" y="3526490"/>
                </a:cubicBezTo>
                <a:cubicBezTo>
                  <a:pt x="5539705" y="3521291"/>
                  <a:pt x="5539705" y="3505694"/>
                  <a:pt x="5539705" y="3495297"/>
                </a:cubicBezTo>
                <a:close/>
                <a:moveTo>
                  <a:pt x="4986876" y="3393521"/>
                </a:moveTo>
                <a:cubicBezTo>
                  <a:pt x="4971433" y="3396370"/>
                  <a:pt x="4976015" y="3411023"/>
                  <a:pt x="4975707" y="3419534"/>
                </a:cubicBezTo>
                <a:cubicBezTo>
                  <a:pt x="4974267" y="3600142"/>
                  <a:pt x="4947451" y="3775572"/>
                  <a:pt x="4909601" y="3949749"/>
                </a:cubicBezTo>
                <a:cubicBezTo>
                  <a:pt x="4908503" y="3956527"/>
                  <a:pt x="4907405" y="3963305"/>
                  <a:pt x="4906306" y="3970082"/>
                </a:cubicBezTo>
                <a:cubicBezTo>
                  <a:pt x="4904266" y="3979382"/>
                  <a:pt x="4898912" y="3986006"/>
                  <a:pt x="4888032" y="3980498"/>
                </a:cubicBezTo>
                <a:cubicBezTo>
                  <a:pt x="4874477" y="3978304"/>
                  <a:pt x="4877308" y="3970736"/>
                  <a:pt x="4879350" y="3961436"/>
                </a:cubicBezTo>
                <a:cubicBezTo>
                  <a:pt x="4888898" y="3927269"/>
                  <a:pt x="4896437" y="3892709"/>
                  <a:pt x="4902614" y="3857887"/>
                </a:cubicBezTo>
                <a:lnTo>
                  <a:pt x="4908215" y="3818874"/>
                </a:lnTo>
                <a:lnTo>
                  <a:pt x="4863295" y="3985018"/>
                </a:lnTo>
                <a:cubicBezTo>
                  <a:pt x="4773561" y="4250190"/>
                  <a:pt x="4636428" y="4493511"/>
                  <a:pt x="4461978" y="4704895"/>
                </a:cubicBezTo>
                <a:lnTo>
                  <a:pt x="4420668" y="4750345"/>
                </a:lnTo>
                <a:lnTo>
                  <a:pt x="4418486" y="4753301"/>
                </a:lnTo>
                <a:lnTo>
                  <a:pt x="4400167" y="4785061"/>
                </a:lnTo>
                <a:lnTo>
                  <a:pt x="4325389" y="4862289"/>
                </a:lnTo>
                <a:lnTo>
                  <a:pt x="4211195" y="4989782"/>
                </a:lnTo>
                <a:cubicBezTo>
                  <a:pt x="4080935" y="5121306"/>
                  <a:pt x="3937762" y="5238834"/>
                  <a:pt x="3779367" y="5341325"/>
                </a:cubicBezTo>
                <a:cubicBezTo>
                  <a:pt x="3841671" y="5303528"/>
                  <a:pt x="3903670" y="5265349"/>
                  <a:pt x="3964419" y="5225646"/>
                </a:cubicBezTo>
                <a:lnTo>
                  <a:pt x="4134990" y="5105737"/>
                </a:lnTo>
                <a:lnTo>
                  <a:pt x="4301137" y="4950861"/>
                </a:lnTo>
                <a:cubicBezTo>
                  <a:pt x="4331041" y="4918673"/>
                  <a:pt x="4363883" y="4888858"/>
                  <a:pt x="4394488" y="4858207"/>
                </a:cubicBezTo>
                <a:cubicBezTo>
                  <a:pt x="4396864" y="4855268"/>
                  <a:pt x="4398713" y="4851176"/>
                  <a:pt x="4401264" y="4848621"/>
                </a:cubicBezTo>
                <a:lnTo>
                  <a:pt x="4405617" y="4848479"/>
                </a:lnTo>
                <a:lnTo>
                  <a:pt x="4451929" y="4796428"/>
                </a:lnTo>
                <a:lnTo>
                  <a:pt x="4413468" y="4849741"/>
                </a:lnTo>
                <a:lnTo>
                  <a:pt x="4420484" y="4858202"/>
                </a:lnTo>
                <a:cubicBezTo>
                  <a:pt x="4421378" y="4862205"/>
                  <a:pt x="4420648" y="4866716"/>
                  <a:pt x="4418973" y="4871193"/>
                </a:cubicBezTo>
                <a:cubicBezTo>
                  <a:pt x="4411436" y="4891337"/>
                  <a:pt x="4398722" y="4908269"/>
                  <a:pt x="4383907" y="4920587"/>
                </a:cubicBezTo>
                <a:cubicBezTo>
                  <a:pt x="4342401" y="4959919"/>
                  <a:pt x="4302679" y="5002150"/>
                  <a:pt x="4260579" y="5042216"/>
                </a:cubicBezTo>
                <a:lnTo>
                  <a:pt x="4204679" y="5091613"/>
                </a:lnTo>
                <a:lnTo>
                  <a:pt x="4203295" y="5093036"/>
                </a:lnTo>
                <a:lnTo>
                  <a:pt x="4199719" y="5095996"/>
                </a:lnTo>
                <a:lnTo>
                  <a:pt x="4195124" y="5100057"/>
                </a:lnTo>
                <a:lnTo>
                  <a:pt x="4193046" y="5101520"/>
                </a:lnTo>
                <a:lnTo>
                  <a:pt x="4129827" y="5153849"/>
                </a:lnTo>
                <a:lnTo>
                  <a:pt x="4133921" y="5155642"/>
                </a:lnTo>
                <a:cubicBezTo>
                  <a:pt x="4137555" y="5156104"/>
                  <a:pt x="4141187" y="5155668"/>
                  <a:pt x="4144848" y="5155045"/>
                </a:cubicBezTo>
                <a:lnTo>
                  <a:pt x="4149983" y="5154973"/>
                </a:lnTo>
                <a:lnTo>
                  <a:pt x="4241830" y="5088520"/>
                </a:lnTo>
                <a:lnTo>
                  <a:pt x="4432322" y="4913088"/>
                </a:lnTo>
                <a:lnTo>
                  <a:pt x="4453579" y="4891932"/>
                </a:lnTo>
                <a:cubicBezTo>
                  <a:pt x="4458459" y="4886569"/>
                  <a:pt x="4462947" y="4880340"/>
                  <a:pt x="4468892" y="4875017"/>
                </a:cubicBezTo>
                <a:lnTo>
                  <a:pt x="4472929" y="4873090"/>
                </a:lnTo>
                <a:lnTo>
                  <a:pt x="4656637" y="4650047"/>
                </a:lnTo>
                <a:cubicBezTo>
                  <a:pt x="4715759" y="4567123"/>
                  <a:pt x="4769741" y="4479148"/>
                  <a:pt x="4818387" y="4385936"/>
                </a:cubicBezTo>
                <a:lnTo>
                  <a:pt x="4880603" y="4244207"/>
                </a:lnTo>
                <a:lnTo>
                  <a:pt x="4928009" y="4088362"/>
                </a:lnTo>
                <a:cubicBezTo>
                  <a:pt x="4943471" y="4032146"/>
                  <a:pt x="4956823" y="3975320"/>
                  <a:pt x="4966158" y="3917710"/>
                </a:cubicBezTo>
                <a:cubicBezTo>
                  <a:pt x="4973227" y="3887288"/>
                  <a:pt x="4986130" y="3860485"/>
                  <a:pt x="4965932" y="3829928"/>
                </a:cubicBezTo>
                <a:cubicBezTo>
                  <a:pt x="4953783" y="3812445"/>
                  <a:pt x="4963221" y="3787221"/>
                  <a:pt x="4965726" y="3765156"/>
                </a:cubicBezTo>
                <a:cubicBezTo>
                  <a:pt x="4986125" y="3649146"/>
                  <a:pt x="4991238" y="3531731"/>
                  <a:pt x="4994615" y="3415105"/>
                </a:cubicBezTo>
                <a:cubicBezTo>
                  <a:pt x="4994924" y="3406594"/>
                  <a:pt x="4996023" y="3399817"/>
                  <a:pt x="4986876" y="3393521"/>
                </a:cubicBezTo>
                <a:close/>
                <a:moveTo>
                  <a:pt x="5487717" y="3126177"/>
                </a:moveTo>
                <a:cubicBezTo>
                  <a:pt x="5492916" y="3131376"/>
                  <a:pt x="5492916" y="3136575"/>
                  <a:pt x="5492916" y="3141775"/>
                </a:cubicBezTo>
                <a:cubicBezTo>
                  <a:pt x="5492916" y="3141775"/>
                  <a:pt x="5492916" y="3141775"/>
                  <a:pt x="5492916" y="3146974"/>
                </a:cubicBezTo>
                <a:cubicBezTo>
                  <a:pt x="5492916" y="3152172"/>
                  <a:pt x="5492916" y="3152172"/>
                  <a:pt x="5492916" y="3152172"/>
                </a:cubicBezTo>
                <a:lnTo>
                  <a:pt x="5492916" y="3157371"/>
                </a:lnTo>
                <a:cubicBezTo>
                  <a:pt x="5492916" y="3157371"/>
                  <a:pt x="5492916" y="3152172"/>
                  <a:pt x="5487717" y="3146974"/>
                </a:cubicBezTo>
                <a:cubicBezTo>
                  <a:pt x="5487717" y="3136575"/>
                  <a:pt x="5487717" y="3131376"/>
                  <a:pt x="5487717" y="3126177"/>
                </a:cubicBezTo>
                <a:close/>
                <a:moveTo>
                  <a:pt x="5238169" y="2091605"/>
                </a:moveTo>
                <a:lnTo>
                  <a:pt x="5240896" y="2096451"/>
                </a:lnTo>
                <a:lnTo>
                  <a:pt x="5238819" y="2096154"/>
                </a:lnTo>
                <a:cubicBezTo>
                  <a:pt x="5238169" y="2095504"/>
                  <a:pt x="5238169" y="2094204"/>
                  <a:pt x="5238169" y="2091605"/>
                </a:cubicBezTo>
                <a:close/>
                <a:moveTo>
                  <a:pt x="5197603" y="2041185"/>
                </a:moveTo>
                <a:lnTo>
                  <a:pt x="5205939" y="2056979"/>
                </a:lnTo>
                <a:lnTo>
                  <a:pt x="5201777" y="2044816"/>
                </a:lnTo>
                <a:close/>
                <a:moveTo>
                  <a:pt x="1644601" y="1968068"/>
                </a:moveTo>
                <a:cubicBezTo>
                  <a:pt x="1917573" y="1968068"/>
                  <a:pt x="2165292" y="1968068"/>
                  <a:pt x="2440667" y="1968668"/>
                </a:cubicBezTo>
                <a:cubicBezTo>
                  <a:pt x="2340258" y="2038414"/>
                  <a:pt x="2239847" y="2100344"/>
                  <a:pt x="2131019" y="2147844"/>
                </a:cubicBezTo>
                <a:cubicBezTo>
                  <a:pt x="2096747" y="2162876"/>
                  <a:pt x="2061875" y="2178508"/>
                  <a:pt x="2028205" y="2195343"/>
                </a:cubicBezTo>
                <a:cubicBezTo>
                  <a:pt x="2002952" y="2207970"/>
                  <a:pt x="1980104" y="2224203"/>
                  <a:pt x="1954852" y="2236229"/>
                </a:cubicBezTo>
                <a:cubicBezTo>
                  <a:pt x="1936814" y="2244646"/>
                  <a:pt x="1916973" y="2252463"/>
                  <a:pt x="1897131" y="2254868"/>
                </a:cubicBezTo>
                <a:cubicBezTo>
                  <a:pt x="1862258" y="2259077"/>
                  <a:pt x="1826784" y="2255469"/>
                  <a:pt x="1792511" y="2260279"/>
                </a:cubicBezTo>
                <a:cubicBezTo>
                  <a:pt x="1765454" y="2263886"/>
                  <a:pt x="1739000" y="2274709"/>
                  <a:pt x="1713747" y="2285532"/>
                </a:cubicBezTo>
                <a:cubicBezTo>
                  <a:pt x="1695108" y="2293348"/>
                  <a:pt x="1678874" y="2307779"/>
                  <a:pt x="1660837" y="2318001"/>
                </a:cubicBezTo>
                <a:cubicBezTo>
                  <a:pt x="1653321" y="2322209"/>
                  <a:pt x="1645354" y="2322359"/>
                  <a:pt x="1639191" y="2319503"/>
                </a:cubicBezTo>
                <a:lnTo>
                  <a:pt x="1638300" y="2318142"/>
                </a:lnTo>
                <a:lnTo>
                  <a:pt x="1638300" y="2275957"/>
                </a:lnTo>
                <a:lnTo>
                  <a:pt x="1643267" y="2262449"/>
                </a:lnTo>
                <a:cubicBezTo>
                  <a:pt x="1670156" y="2167545"/>
                  <a:pt x="1645429" y="2070282"/>
                  <a:pt x="1642799" y="1973478"/>
                </a:cubicBezTo>
                <a:cubicBezTo>
                  <a:pt x="1642799" y="1971676"/>
                  <a:pt x="1643400" y="1970472"/>
                  <a:pt x="1644601" y="1968068"/>
                </a:cubicBezTo>
                <a:close/>
                <a:moveTo>
                  <a:pt x="0" y="1967460"/>
                </a:moveTo>
                <a:lnTo>
                  <a:pt x="6174" y="1967466"/>
                </a:lnTo>
                <a:cubicBezTo>
                  <a:pt x="19401" y="1967466"/>
                  <a:pt x="35636" y="1973478"/>
                  <a:pt x="45858" y="1981897"/>
                </a:cubicBezTo>
                <a:cubicBezTo>
                  <a:pt x="124021" y="2049238"/>
                  <a:pt x="200982" y="2118382"/>
                  <a:pt x="278543" y="2186324"/>
                </a:cubicBezTo>
                <a:cubicBezTo>
                  <a:pt x="288766" y="2195945"/>
                  <a:pt x="300791" y="2203760"/>
                  <a:pt x="312816" y="2210375"/>
                </a:cubicBezTo>
                <a:cubicBezTo>
                  <a:pt x="399397" y="2256672"/>
                  <a:pt x="487180" y="2299361"/>
                  <a:pt x="571958" y="2348063"/>
                </a:cubicBezTo>
                <a:cubicBezTo>
                  <a:pt x="615248" y="2372714"/>
                  <a:pt x="653729" y="2406985"/>
                  <a:pt x="694614" y="2436448"/>
                </a:cubicBezTo>
                <a:cubicBezTo>
                  <a:pt x="706640" y="2445466"/>
                  <a:pt x="720468" y="2453283"/>
                  <a:pt x="734899" y="2458694"/>
                </a:cubicBezTo>
                <a:cubicBezTo>
                  <a:pt x="796828" y="2482744"/>
                  <a:pt x="859360" y="2505592"/>
                  <a:pt x="921289" y="2530846"/>
                </a:cubicBezTo>
                <a:cubicBezTo>
                  <a:pt x="931510" y="2535055"/>
                  <a:pt x="941731" y="2545877"/>
                  <a:pt x="945940" y="2556097"/>
                </a:cubicBezTo>
                <a:cubicBezTo>
                  <a:pt x="958567" y="2585560"/>
                  <a:pt x="968187" y="2616224"/>
                  <a:pt x="978408" y="2646287"/>
                </a:cubicBezTo>
                <a:cubicBezTo>
                  <a:pt x="997649" y="2703407"/>
                  <a:pt x="1019294" y="2760526"/>
                  <a:pt x="1033724" y="2819449"/>
                </a:cubicBezTo>
                <a:cubicBezTo>
                  <a:pt x="1055370" y="2908436"/>
                  <a:pt x="1067395" y="2998624"/>
                  <a:pt x="1090243" y="3087009"/>
                </a:cubicBezTo>
                <a:cubicBezTo>
                  <a:pt x="1104672" y="3141122"/>
                  <a:pt x="1101066" y="3191026"/>
                  <a:pt x="1082426" y="3244537"/>
                </a:cubicBezTo>
                <a:cubicBezTo>
                  <a:pt x="1058976" y="3310677"/>
                  <a:pt x="1071603" y="3399062"/>
                  <a:pt x="1034325" y="3460389"/>
                </a:cubicBezTo>
                <a:cubicBezTo>
                  <a:pt x="1022901" y="3479630"/>
                  <a:pt x="1022901" y="3502478"/>
                  <a:pt x="1015686" y="3524124"/>
                </a:cubicBezTo>
                <a:cubicBezTo>
                  <a:pt x="991034" y="3596876"/>
                  <a:pt x="972396" y="3720134"/>
                  <a:pt x="986225" y="3794088"/>
                </a:cubicBezTo>
                <a:cubicBezTo>
                  <a:pt x="1022301" y="3990097"/>
                  <a:pt x="1049958" y="4119369"/>
                  <a:pt x="1090844" y="4314177"/>
                </a:cubicBezTo>
                <a:cubicBezTo>
                  <a:pt x="1120306" y="4453669"/>
                  <a:pt x="1142552" y="4594363"/>
                  <a:pt x="1134735" y="4737463"/>
                </a:cubicBezTo>
                <a:cubicBezTo>
                  <a:pt x="1129925" y="4814422"/>
                  <a:pt x="1140146" y="4888979"/>
                  <a:pt x="1156381" y="4964136"/>
                </a:cubicBezTo>
                <a:lnTo>
                  <a:pt x="1181100" y="5083722"/>
                </a:lnTo>
                <a:lnTo>
                  <a:pt x="1181100" y="5591849"/>
                </a:lnTo>
                <a:lnTo>
                  <a:pt x="1114293" y="5591849"/>
                </a:lnTo>
                <a:cubicBezTo>
                  <a:pt x="1114293" y="5714507"/>
                  <a:pt x="1112489" y="5834758"/>
                  <a:pt x="1116096" y="5955009"/>
                </a:cubicBezTo>
                <a:cubicBezTo>
                  <a:pt x="1116697" y="5980864"/>
                  <a:pt x="1134134" y="6007920"/>
                  <a:pt x="1149166" y="6031370"/>
                </a:cubicBezTo>
                <a:cubicBezTo>
                  <a:pt x="1151571" y="6034978"/>
                  <a:pt x="1158185" y="6035729"/>
                  <a:pt x="1165926" y="6035729"/>
                </a:cubicBezTo>
                <a:lnTo>
                  <a:pt x="1181100" y="6035632"/>
                </a:lnTo>
                <a:lnTo>
                  <a:pt x="1181100" y="6099366"/>
                </a:lnTo>
                <a:lnTo>
                  <a:pt x="1121570" y="6064956"/>
                </a:lnTo>
                <a:cubicBezTo>
                  <a:pt x="1053629" y="6022024"/>
                  <a:pt x="987425" y="5976453"/>
                  <a:pt x="923088" y="5928363"/>
                </a:cubicBezTo>
                <a:cubicBezTo>
                  <a:pt x="933485" y="5933562"/>
                  <a:pt x="938684" y="5933561"/>
                  <a:pt x="938684" y="5928363"/>
                </a:cubicBezTo>
                <a:cubicBezTo>
                  <a:pt x="907491" y="5891971"/>
                  <a:pt x="897093" y="5902369"/>
                  <a:pt x="860701" y="5876374"/>
                </a:cubicBezTo>
                <a:cubicBezTo>
                  <a:pt x="860701" y="5876374"/>
                  <a:pt x="860701" y="5881574"/>
                  <a:pt x="860701" y="5881574"/>
                </a:cubicBezTo>
                <a:cubicBezTo>
                  <a:pt x="829508" y="5855580"/>
                  <a:pt x="803513" y="5834784"/>
                  <a:pt x="772320" y="5808789"/>
                </a:cubicBezTo>
                <a:cubicBezTo>
                  <a:pt x="767121" y="5798392"/>
                  <a:pt x="730729" y="5767199"/>
                  <a:pt x="720330" y="5761999"/>
                </a:cubicBezTo>
                <a:cubicBezTo>
                  <a:pt x="720330" y="5756801"/>
                  <a:pt x="715131" y="5756801"/>
                  <a:pt x="715131" y="5756801"/>
                </a:cubicBezTo>
                <a:cubicBezTo>
                  <a:pt x="709933" y="5751602"/>
                  <a:pt x="709933" y="5751602"/>
                  <a:pt x="709933" y="5756801"/>
                </a:cubicBezTo>
                <a:cubicBezTo>
                  <a:pt x="709933" y="5751602"/>
                  <a:pt x="704734" y="5751601"/>
                  <a:pt x="704734" y="5746403"/>
                </a:cubicBezTo>
                <a:cubicBezTo>
                  <a:pt x="694336" y="5741204"/>
                  <a:pt x="683939" y="5730807"/>
                  <a:pt x="678739" y="5725608"/>
                </a:cubicBezTo>
                <a:cubicBezTo>
                  <a:pt x="652745" y="5704812"/>
                  <a:pt x="631949" y="5678818"/>
                  <a:pt x="605956" y="5658022"/>
                </a:cubicBezTo>
                <a:cubicBezTo>
                  <a:pt x="595557" y="5647625"/>
                  <a:pt x="585160" y="5637227"/>
                  <a:pt x="574763" y="5626829"/>
                </a:cubicBezTo>
                <a:cubicBezTo>
                  <a:pt x="553966" y="5606033"/>
                  <a:pt x="533170" y="5580040"/>
                  <a:pt x="512376" y="5559244"/>
                </a:cubicBezTo>
                <a:cubicBezTo>
                  <a:pt x="512376" y="5559244"/>
                  <a:pt x="517574" y="5559244"/>
                  <a:pt x="517574" y="5559244"/>
                </a:cubicBezTo>
                <a:cubicBezTo>
                  <a:pt x="512376" y="5554045"/>
                  <a:pt x="507176" y="5554045"/>
                  <a:pt x="501977" y="5548847"/>
                </a:cubicBezTo>
                <a:cubicBezTo>
                  <a:pt x="413595" y="5452667"/>
                  <a:pt x="331713" y="5351290"/>
                  <a:pt x="256329" y="5244714"/>
                </a:cubicBezTo>
                <a:lnTo>
                  <a:pt x="239536" y="5219298"/>
                </a:lnTo>
                <a:lnTo>
                  <a:pt x="166654" y="5123852"/>
                </a:lnTo>
                <a:lnTo>
                  <a:pt x="174446" y="5138137"/>
                </a:lnTo>
                <a:lnTo>
                  <a:pt x="154370" y="5107764"/>
                </a:lnTo>
                <a:lnTo>
                  <a:pt x="146616" y="5097611"/>
                </a:lnTo>
                <a:lnTo>
                  <a:pt x="127657" y="5080949"/>
                </a:lnTo>
                <a:cubicBezTo>
                  <a:pt x="132856" y="5101745"/>
                  <a:pt x="153652" y="5132938"/>
                  <a:pt x="169248" y="5158932"/>
                </a:cubicBezTo>
                <a:cubicBezTo>
                  <a:pt x="190043" y="5184926"/>
                  <a:pt x="205639" y="5205722"/>
                  <a:pt x="216038" y="5205722"/>
                </a:cubicBezTo>
                <a:cubicBezTo>
                  <a:pt x="205640" y="5184926"/>
                  <a:pt x="190044" y="5164129"/>
                  <a:pt x="179645" y="5143336"/>
                </a:cubicBezTo>
                <a:cubicBezTo>
                  <a:pt x="210840" y="5195325"/>
                  <a:pt x="247232" y="5247313"/>
                  <a:pt x="283624" y="5304500"/>
                </a:cubicBezTo>
                <a:cubicBezTo>
                  <a:pt x="283624" y="5325296"/>
                  <a:pt x="314816" y="5366886"/>
                  <a:pt x="346010" y="5392881"/>
                </a:cubicBezTo>
                <a:cubicBezTo>
                  <a:pt x="361608" y="5413677"/>
                  <a:pt x="382402" y="5439670"/>
                  <a:pt x="387601" y="5455267"/>
                </a:cubicBezTo>
                <a:cubicBezTo>
                  <a:pt x="398000" y="5455267"/>
                  <a:pt x="408397" y="5470863"/>
                  <a:pt x="418794" y="5481262"/>
                </a:cubicBezTo>
                <a:cubicBezTo>
                  <a:pt x="625126" y="5729833"/>
                  <a:pt x="869027" y="5944387"/>
                  <a:pt x="1140345" y="6117151"/>
                </a:cubicBezTo>
                <a:lnTo>
                  <a:pt x="1181100" y="6141354"/>
                </a:lnTo>
                <a:lnTo>
                  <a:pt x="1181100" y="6339857"/>
                </a:lnTo>
                <a:lnTo>
                  <a:pt x="1033363" y="6258932"/>
                </a:lnTo>
                <a:cubicBezTo>
                  <a:pt x="876724" y="6160685"/>
                  <a:pt x="737085" y="6038459"/>
                  <a:pt x="596232" y="5918661"/>
                </a:cubicBezTo>
                <a:cubicBezTo>
                  <a:pt x="477504" y="5817211"/>
                  <a:pt x="358777" y="5717918"/>
                  <a:pt x="255160" y="5599200"/>
                </a:cubicBezTo>
                <a:cubicBezTo>
                  <a:pt x="248683" y="5590566"/>
                  <a:pt x="240048" y="5581932"/>
                  <a:pt x="233574" y="5573298"/>
                </a:cubicBezTo>
                <a:cubicBezTo>
                  <a:pt x="220621" y="5558188"/>
                  <a:pt x="227098" y="5543079"/>
                  <a:pt x="240048" y="5532286"/>
                </a:cubicBezTo>
                <a:cubicBezTo>
                  <a:pt x="255160" y="5521493"/>
                  <a:pt x="261636" y="5534445"/>
                  <a:pt x="270272" y="5545237"/>
                </a:cubicBezTo>
                <a:cubicBezTo>
                  <a:pt x="322080" y="5607834"/>
                  <a:pt x="378204" y="5668273"/>
                  <a:pt x="442965" y="5720078"/>
                </a:cubicBezTo>
                <a:cubicBezTo>
                  <a:pt x="453759" y="5728712"/>
                  <a:pt x="464552" y="5739504"/>
                  <a:pt x="479664" y="5741662"/>
                </a:cubicBezTo>
                <a:cubicBezTo>
                  <a:pt x="481822" y="5741662"/>
                  <a:pt x="488297" y="5743821"/>
                  <a:pt x="488296" y="5741662"/>
                </a:cubicBezTo>
                <a:cubicBezTo>
                  <a:pt x="492616" y="5737346"/>
                  <a:pt x="488297" y="5735186"/>
                  <a:pt x="483980" y="5735186"/>
                </a:cubicBezTo>
                <a:cubicBezTo>
                  <a:pt x="382522" y="5620786"/>
                  <a:pt x="274589" y="5512859"/>
                  <a:pt x="177448" y="5396299"/>
                </a:cubicBezTo>
                <a:cubicBezTo>
                  <a:pt x="147227" y="5359604"/>
                  <a:pt x="119164" y="5322909"/>
                  <a:pt x="86783" y="5286215"/>
                </a:cubicBezTo>
                <a:cubicBezTo>
                  <a:pt x="80306" y="5277581"/>
                  <a:pt x="75991" y="5264630"/>
                  <a:pt x="54404" y="5264630"/>
                </a:cubicBezTo>
                <a:cubicBezTo>
                  <a:pt x="93260" y="5335861"/>
                  <a:pt x="164496" y="5385507"/>
                  <a:pt x="153703" y="5476164"/>
                </a:cubicBezTo>
                <a:lnTo>
                  <a:pt x="0" y="5284735"/>
                </a:lnTo>
                <a:close/>
                <a:moveTo>
                  <a:pt x="1126318" y="1966866"/>
                </a:moveTo>
                <a:cubicBezTo>
                  <a:pt x="1118502" y="1999935"/>
                  <a:pt x="1106477" y="2031801"/>
                  <a:pt x="1104071" y="2064269"/>
                </a:cubicBezTo>
                <a:cubicBezTo>
                  <a:pt x="1101066" y="2108761"/>
                  <a:pt x="1085433" y="2147243"/>
                  <a:pt x="1066191" y="2185723"/>
                </a:cubicBezTo>
                <a:cubicBezTo>
                  <a:pt x="1058376" y="2201356"/>
                  <a:pt x="1055370" y="2220597"/>
                  <a:pt x="1053566" y="2238633"/>
                </a:cubicBezTo>
                <a:cubicBezTo>
                  <a:pt x="1051160" y="2261481"/>
                  <a:pt x="1052964" y="2284329"/>
                  <a:pt x="1052964" y="2308981"/>
                </a:cubicBezTo>
                <a:cubicBezTo>
                  <a:pt x="1045149" y="2307779"/>
                  <a:pt x="1040339" y="2307779"/>
                  <a:pt x="1036730" y="2305975"/>
                </a:cubicBezTo>
                <a:cubicBezTo>
                  <a:pt x="973598" y="2278317"/>
                  <a:pt x="906257" y="2263886"/>
                  <a:pt x="838916" y="2249456"/>
                </a:cubicBezTo>
                <a:cubicBezTo>
                  <a:pt x="814265" y="2244045"/>
                  <a:pt x="790815" y="2233824"/>
                  <a:pt x="767367" y="2225406"/>
                </a:cubicBezTo>
                <a:cubicBezTo>
                  <a:pt x="711450" y="2204964"/>
                  <a:pt x="654932" y="2185122"/>
                  <a:pt x="599015" y="2162876"/>
                </a:cubicBezTo>
                <a:cubicBezTo>
                  <a:pt x="559331" y="2147243"/>
                  <a:pt x="520852" y="2128003"/>
                  <a:pt x="482370" y="2109363"/>
                </a:cubicBezTo>
                <a:cubicBezTo>
                  <a:pt x="475156" y="2105755"/>
                  <a:pt x="468541" y="2100344"/>
                  <a:pt x="463130" y="2094332"/>
                </a:cubicBezTo>
                <a:cubicBezTo>
                  <a:pt x="421643" y="2048636"/>
                  <a:pt x="387372" y="1995726"/>
                  <a:pt x="325442" y="1971676"/>
                </a:cubicBezTo>
                <a:cubicBezTo>
                  <a:pt x="326644" y="1970472"/>
                  <a:pt x="327847" y="1968668"/>
                  <a:pt x="329050" y="1967466"/>
                </a:cubicBezTo>
                <a:cubicBezTo>
                  <a:pt x="594805" y="1967466"/>
                  <a:pt x="860562" y="1967466"/>
                  <a:pt x="1126318" y="1966866"/>
                </a:cubicBezTo>
                <a:close/>
                <a:moveTo>
                  <a:pt x="5196579" y="1820147"/>
                </a:moveTo>
                <a:lnTo>
                  <a:pt x="5201777" y="1826464"/>
                </a:lnTo>
                <a:cubicBezTo>
                  <a:pt x="5201777" y="1826464"/>
                  <a:pt x="5196579" y="1821264"/>
                  <a:pt x="5196579" y="1821264"/>
                </a:cubicBezTo>
                <a:close/>
                <a:moveTo>
                  <a:pt x="6103108" y="1760350"/>
                </a:moveTo>
                <a:cubicBezTo>
                  <a:pt x="6106551" y="1765665"/>
                  <a:pt x="6109058" y="1775359"/>
                  <a:pt x="6104681" y="1774423"/>
                </a:cubicBezTo>
                <a:cubicBezTo>
                  <a:pt x="6102173" y="1764729"/>
                  <a:pt x="6098731" y="1759415"/>
                  <a:pt x="6103108" y="1760350"/>
                </a:cubicBezTo>
                <a:close/>
                <a:moveTo>
                  <a:pt x="4728678" y="1353366"/>
                </a:moveTo>
                <a:cubicBezTo>
                  <a:pt x="4733877" y="1353367"/>
                  <a:pt x="4733877" y="1353367"/>
                  <a:pt x="4733877" y="1353367"/>
                </a:cubicBezTo>
                <a:cubicBezTo>
                  <a:pt x="4744275" y="1358565"/>
                  <a:pt x="4744275" y="1358565"/>
                  <a:pt x="4733877" y="1358565"/>
                </a:cubicBezTo>
                <a:cubicBezTo>
                  <a:pt x="4728678" y="1353366"/>
                  <a:pt x="4728678" y="1353366"/>
                  <a:pt x="4728678" y="1353366"/>
                </a:cubicBezTo>
                <a:close/>
                <a:moveTo>
                  <a:pt x="4733877" y="1327372"/>
                </a:moveTo>
                <a:cubicBezTo>
                  <a:pt x="4733877" y="1327372"/>
                  <a:pt x="4739077" y="1327372"/>
                  <a:pt x="4739077" y="1332573"/>
                </a:cubicBezTo>
                <a:cubicBezTo>
                  <a:pt x="4733877" y="1332572"/>
                  <a:pt x="4733877" y="1332572"/>
                  <a:pt x="4733877" y="1332572"/>
                </a:cubicBezTo>
                <a:cubicBezTo>
                  <a:pt x="4733877" y="1332572"/>
                  <a:pt x="4733877" y="1327372"/>
                  <a:pt x="4733877" y="1327372"/>
                </a:cubicBezTo>
                <a:close/>
                <a:moveTo>
                  <a:pt x="4589881" y="1246867"/>
                </a:moveTo>
                <a:lnTo>
                  <a:pt x="4738303" y="1394900"/>
                </a:lnTo>
                <a:cubicBezTo>
                  <a:pt x="4815671" y="1476316"/>
                  <a:pt x="4889731" y="1560807"/>
                  <a:pt x="4957178" y="1651450"/>
                </a:cubicBezTo>
                <a:cubicBezTo>
                  <a:pt x="5026399" y="1745992"/>
                  <a:pt x="5089191" y="1843070"/>
                  <a:pt x="5145630" y="1942715"/>
                </a:cubicBezTo>
                <a:lnTo>
                  <a:pt x="5185865" y="2018945"/>
                </a:lnTo>
                <a:lnTo>
                  <a:pt x="5192679" y="2026376"/>
                </a:lnTo>
                <a:cubicBezTo>
                  <a:pt x="5204378" y="2043191"/>
                  <a:pt x="5216076" y="2069510"/>
                  <a:pt x="5227773" y="2081208"/>
                </a:cubicBezTo>
                <a:cubicBezTo>
                  <a:pt x="5227773" y="2081208"/>
                  <a:pt x="5227772" y="2086406"/>
                  <a:pt x="5227772" y="2086406"/>
                </a:cubicBezTo>
                <a:cubicBezTo>
                  <a:pt x="5227772" y="2091604"/>
                  <a:pt x="5227772" y="2091604"/>
                  <a:pt x="5227772" y="2091604"/>
                </a:cubicBezTo>
                <a:cubicBezTo>
                  <a:pt x="5227772" y="2091604"/>
                  <a:pt x="5232971" y="2091605"/>
                  <a:pt x="5232971" y="2091605"/>
                </a:cubicBezTo>
                <a:cubicBezTo>
                  <a:pt x="5243369" y="2107201"/>
                  <a:pt x="5238171" y="2107201"/>
                  <a:pt x="5243369" y="2117598"/>
                </a:cubicBezTo>
                <a:cubicBezTo>
                  <a:pt x="5243369" y="2117598"/>
                  <a:pt x="5243369" y="2122798"/>
                  <a:pt x="5243369" y="2122798"/>
                </a:cubicBezTo>
                <a:cubicBezTo>
                  <a:pt x="5243369" y="2122798"/>
                  <a:pt x="5248568" y="2127997"/>
                  <a:pt x="5248568" y="2127997"/>
                </a:cubicBezTo>
                <a:cubicBezTo>
                  <a:pt x="5248568" y="2122797"/>
                  <a:pt x="5248568" y="2122797"/>
                  <a:pt x="5248568" y="2122797"/>
                </a:cubicBezTo>
                <a:cubicBezTo>
                  <a:pt x="5264164" y="2148793"/>
                  <a:pt x="5269364" y="2164389"/>
                  <a:pt x="5284961" y="2179985"/>
                </a:cubicBezTo>
                <a:cubicBezTo>
                  <a:pt x="5279761" y="2179986"/>
                  <a:pt x="5279761" y="2179986"/>
                  <a:pt x="5279761" y="2179986"/>
                </a:cubicBezTo>
                <a:lnTo>
                  <a:pt x="5279761" y="2185184"/>
                </a:lnTo>
                <a:cubicBezTo>
                  <a:pt x="5279762" y="2190383"/>
                  <a:pt x="5284960" y="2190383"/>
                  <a:pt x="5284960" y="2190383"/>
                </a:cubicBezTo>
                <a:cubicBezTo>
                  <a:pt x="5284960" y="2190383"/>
                  <a:pt x="5284960" y="2190383"/>
                  <a:pt x="5290159" y="2190383"/>
                </a:cubicBezTo>
                <a:cubicBezTo>
                  <a:pt x="5290160" y="2195583"/>
                  <a:pt x="5290160" y="2195583"/>
                  <a:pt x="5290160" y="2195583"/>
                </a:cubicBezTo>
                <a:cubicBezTo>
                  <a:pt x="5300557" y="2211179"/>
                  <a:pt x="5295357" y="2216377"/>
                  <a:pt x="5300557" y="2226775"/>
                </a:cubicBezTo>
                <a:cubicBezTo>
                  <a:pt x="5305756" y="2226775"/>
                  <a:pt x="5305756" y="2221576"/>
                  <a:pt x="5310955" y="2231973"/>
                </a:cubicBezTo>
                <a:cubicBezTo>
                  <a:pt x="5310955" y="2237173"/>
                  <a:pt x="5316153" y="2237173"/>
                  <a:pt x="5316153" y="2242372"/>
                </a:cubicBezTo>
                <a:cubicBezTo>
                  <a:pt x="5310955" y="2242372"/>
                  <a:pt x="5310955" y="2242372"/>
                  <a:pt x="5310955" y="2247570"/>
                </a:cubicBezTo>
                <a:cubicBezTo>
                  <a:pt x="5310955" y="2247570"/>
                  <a:pt x="5310955" y="2252769"/>
                  <a:pt x="5316153" y="2252769"/>
                </a:cubicBezTo>
                <a:cubicBezTo>
                  <a:pt x="5316153" y="2252769"/>
                  <a:pt x="5316154" y="2257968"/>
                  <a:pt x="5321352" y="2257968"/>
                </a:cubicBezTo>
                <a:cubicBezTo>
                  <a:pt x="5326551" y="2268367"/>
                  <a:pt x="5352545" y="2309957"/>
                  <a:pt x="5347347" y="2304757"/>
                </a:cubicBezTo>
                <a:cubicBezTo>
                  <a:pt x="5357744" y="2299560"/>
                  <a:pt x="5331750" y="2289160"/>
                  <a:pt x="5342148" y="2283962"/>
                </a:cubicBezTo>
                <a:cubicBezTo>
                  <a:pt x="5336949" y="2278764"/>
                  <a:pt x="5331750" y="2273564"/>
                  <a:pt x="5326551" y="2263167"/>
                </a:cubicBezTo>
                <a:cubicBezTo>
                  <a:pt x="5326551" y="2263167"/>
                  <a:pt x="5326551" y="2263167"/>
                  <a:pt x="5326551" y="2257967"/>
                </a:cubicBezTo>
                <a:cubicBezTo>
                  <a:pt x="5326551" y="2257967"/>
                  <a:pt x="5326551" y="2252769"/>
                  <a:pt x="5326551" y="2252769"/>
                </a:cubicBezTo>
                <a:cubicBezTo>
                  <a:pt x="5326551" y="2247571"/>
                  <a:pt x="5321352" y="2242372"/>
                  <a:pt x="5321352" y="2242372"/>
                </a:cubicBezTo>
                <a:cubicBezTo>
                  <a:pt x="5321352" y="2226775"/>
                  <a:pt x="5305756" y="2221576"/>
                  <a:pt x="5295357" y="2200781"/>
                </a:cubicBezTo>
                <a:cubicBezTo>
                  <a:pt x="5300557" y="2200781"/>
                  <a:pt x="5300557" y="2195583"/>
                  <a:pt x="5295357" y="2190383"/>
                </a:cubicBezTo>
                <a:cubicBezTo>
                  <a:pt x="5295357" y="2185183"/>
                  <a:pt x="5295357" y="2185183"/>
                  <a:pt x="5295357" y="2185183"/>
                </a:cubicBezTo>
                <a:cubicBezTo>
                  <a:pt x="5295357" y="2185183"/>
                  <a:pt x="5295357" y="2179986"/>
                  <a:pt x="5295357" y="2174785"/>
                </a:cubicBezTo>
                <a:cubicBezTo>
                  <a:pt x="5290160" y="2174787"/>
                  <a:pt x="5290159" y="2169586"/>
                  <a:pt x="5290160" y="2174787"/>
                </a:cubicBezTo>
                <a:cubicBezTo>
                  <a:pt x="5290160" y="2174787"/>
                  <a:pt x="5284960" y="2174787"/>
                  <a:pt x="5284960" y="2174787"/>
                </a:cubicBezTo>
                <a:cubicBezTo>
                  <a:pt x="5284960" y="2159190"/>
                  <a:pt x="5274562" y="2164389"/>
                  <a:pt x="5269364" y="2153990"/>
                </a:cubicBezTo>
                <a:cubicBezTo>
                  <a:pt x="5264164" y="2138394"/>
                  <a:pt x="5258965" y="2127996"/>
                  <a:pt x="5253767" y="2122798"/>
                </a:cubicBezTo>
                <a:cubicBezTo>
                  <a:pt x="5253767" y="2122798"/>
                  <a:pt x="5253767" y="2117599"/>
                  <a:pt x="5253767" y="2117599"/>
                </a:cubicBezTo>
                <a:cubicBezTo>
                  <a:pt x="5253767" y="2117599"/>
                  <a:pt x="5253767" y="2117599"/>
                  <a:pt x="5253767" y="2112401"/>
                </a:cubicBezTo>
                <a:cubicBezTo>
                  <a:pt x="5248568" y="2107201"/>
                  <a:pt x="5245969" y="2104601"/>
                  <a:pt x="5244019" y="2102002"/>
                </a:cubicBezTo>
                <a:lnTo>
                  <a:pt x="5240896" y="2096451"/>
                </a:lnTo>
                <a:lnTo>
                  <a:pt x="5243369" y="2096804"/>
                </a:lnTo>
                <a:cubicBezTo>
                  <a:pt x="5243369" y="2096804"/>
                  <a:pt x="5243369" y="2096804"/>
                  <a:pt x="5243369" y="2091605"/>
                </a:cubicBezTo>
                <a:cubicBezTo>
                  <a:pt x="5243369" y="2091605"/>
                  <a:pt x="5238169" y="2086406"/>
                  <a:pt x="5238169" y="2086406"/>
                </a:cubicBezTo>
                <a:cubicBezTo>
                  <a:pt x="5232971" y="2081207"/>
                  <a:pt x="5232971" y="2081207"/>
                  <a:pt x="5232971" y="2081207"/>
                </a:cubicBezTo>
                <a:cubicBezTo>
                  <a:pt x="5232973" y="2076009"/>
                  <a:pt x="5232973" y="2076009"/>
                  <a:pt x="5227772" y="2065611"/>
                </a:cubicBezTo>
                <a:cubicBezTo>
                  <a:pt x="5227772" y="2070809"/>
                  <a:pt x="5222573" y="2065611"/>
                  <a:pt x="5217375" y="2055212"/>
                </a:cubicBezTo>
                <a:cubicBezTo>
                  <a:pt x="5222573" y="2055213"/>
                  <a:pt x="5222573" y="2060412"/>
                  <a:pt x="5227772" y="2060411"/>
                </a:cubicBezTo>
                <a:cubicBezTo>
                  <a:pt x="5217375" y="2044816"/>
                  <a:pt x="5217375" y="2055212"/>
                  <a:pt x="5212177" y="2044816"/>
                </a:cubicBezTo>
                <a:cubicBezTo>
                  <a:pt x="5206977" y="2029219"/>
                  <a:pt x="5212176" y="2039616"/>
                  <a:pt x="5196579" y="2018821"/>
                </a:cubicBezTo>
                <a:cubicBezTo>
                  <a:pt x="5201777" y="2013621"/>
                  <a:pt x="5206977" y="2018821"/>
                  <a:pt x="5212176" y="2018821"/>
                </a:cubicBezTo>
                <a:cubicBezTo>
                  <a:pt x="5201777" y="2008423"/>
                  <a:pt x="5196579" y="2003224"/>
                  <a:pt x="5191380" y="1998026"/>
                </a:cubicBezTo>
                <a:cubicBezTo>
                  <a:pt x="5196579" y="1998026"/>
                  <a:pt x="5196579" y="1998026"/>
                  <a:pt x="5196579" y="1998026"/>
                </a:cubicBezTo>
                <a:cubicBezTo>
                  <a:pt x="5196579" y="1998026"/>
                  <a:pt x="5196579" y="1998026"/>
                  <a:pt x="5196579" y="1992827"/>
                </a:cubicBezTo>
                <a:cubicBezTo>
                  <a:pt x="5196579" y="1992827"/>
                  <a:pt x="5191381" y="1992827"/>
                  <a:pt x="5191380" y="1987628"/>
                </a:cubicBezTo>
                <a:cubicBezTo>
                  <a:pt x="5186182" y="1982428"/>
                  <a:pt x="5180982" y="1972031"/>
                  <a:pt x="5175784" y="1972031"/>
                </a:cubicBezTo>
                <a:cubicBezTo>
                  <a:pt x="5175784" y="1972031"/>
                  <a:pt x="5170585" y="1966832"/>
                  <a:pt x="5170584" y="1961634"/>
                </a:cubicBezTo>
                <a:cubicBezTo>
                  <a:pt x="5170584" y="1961634"/>
                  <a:pt x="5170584" y="1961634"/>
                  <a:pt x="5165385" y="1956436"/>
                </a:cubicBezTo>
                <a:cubicBezTo>
                  <a:pt x="5165385" y="1956436"/>
                  <a:pt x="5165385" y="1956436"/>
                  <a:pt x="5165385" y="1961634"/>
                </a:cubicBezTo>
                <a:cubicBezTo>
                  <a:pt x="5165385" y="1961634"/>
                  <a:pt x="5165385" y="1961634"/>
                  <a:pt x="5165385" y="1966832"/>
                </a:cubicBezTo>
                <a:cubicBezTo>
                  <a:pt x="5149789" y="1951235"/>
                  <a:pt x="5144590" y="1935640"/>
                  <a:pt x="5139392" y="1925242"/>
                </a:cubicBezTo>
                <a:cubicBezTo>
                  <a:pt x="5144590" y="1925242"/>
                  <a:pt x="5149790" y="1930442"/>
                  <a:pt x="5154988" y="1930441"/>
                </a:cubicBezTo>
                <a:cubicBezTo>
                  <a:pt x="5139391" y="1904446"/>
                  <a:pt x="5123794" y="1878453"/>
                  <a:pt x="5123794" y="1899247"/>
                </a:cubicBezTo>
                <a:cubicBezTo>
                  <a:pt x="5113396" y="1873253"/>
                  <a:pt x="5113396" y="1873253"/>
                  <a:pt x="5097800" y="1857656"/>
                </a:cubicBezTo>
                <a:cubicBezTo>
                  <a:pt x="5097800" y="1857656"/>
                  <a:pt x="5103000" y="1857656"/>
                  <a:pt x="5102999" y="1862856"/>
                </a:cubicBezTo>
                <a:cubicBezTo>
                  <a:pt x="5102999" y="1862856"/>
                  <a:pt x="5108197" y="1862856"/>
                  <a:pt x="5108197" y="1862856"/>
                </a:cubicBezTo>
                <a:cubicBezTo>
                  <a:pt x="5113398" y="1868054"/>
                  <a:pt x="5113398" y="1862856"/>
                  <a:pt x="5113398" y="1862856"/>
                </a:cubicBezTo>
                <a:cubicBezTo>
                  <a:pt x="5113396" y="1857656"/>
                  <a:pt x="5113396" y="1857656"/>
                  <a:pt x="5108198" y="1852457"/>
                </a:cubicBezTo>
                <a:cubicBezTo>
                  <a:pt x="5113396" y="1852457"/>
                  <a:pt x="5113396" y="1852457"/>
                  <a:pt x="5113396" y="1852457"/>
                </a:cubicBezTo>
                <a:cubicBezTo>
                  <a:pt x="5113396" y="1857656"/>
                  <a:pt x="5118597" y="1857656"/>
                  <a:pt x="5118597" y="1857656"/>
                </a:cubicBezTo>
                <a:cubicBezTo>
                  <a:pt x="5118596" y="1862856"/>
                  <a:pt x="5118596" y="1862856"/>
                  <a:pt x="5118596" y="1862856"/>
                </a:cubicBezTo>
                <a:cubicBezTo>
                  <a:pt x="5118596" y="1862856"/>
                  <a:pt x="5123794" y="1868054"/>
                  <a:pt x="5123794" y="1868054"/>
                </a:cubicBezTo>
                <a:cubicBezTo>
                  <a:pt x="5123794" y="1868054"/>
                  <a:pt x="5128993" y="1873253"/>
                  <a:pt x="5128993" y="1873253"/>
                </a:cubicBezTo>
                <a:cubicBezTo>
                  <a:pt x="5165387" y="1930441"/>
                  <a:pt x="5196579" y="1982428"/>
                  <a:pt x="5232971" y="2039616"/>
                </a:cubicBezTo>
                <a:cubicBezTo>
                  <a:pt x="5232971" y="2044816"/>
                  <a:pt x="5232971" y="2044816"/>
                  <a:pt x="5232971" y="2044816"/>
                </a:cubicBezTo>
                <a:cubicBezTo>
                  <a:pt x="5232971" y="2050013"/>
                  <a:pt x="5238169" y="2050013"/>
                  <a:pt x="5238169" y="2050013"/>
                </a:cubicBezTo>
                <a:cubicBezTo>
                  <a:pt x="5253768" y="2065611"/>
                  <a:pt x="5248568" y="2065610"/>
                  <a:pt x="5258965" y="2081208"/>
                </a:cubicBezTo>
                <a:cubicBezTo>
                  <a:pt x="5258965" y="2086406"/>
                  <a:pt x="5258965" y="2091605"/>
                  <a:pt x="5264164" y="2096804"/>
                </a:cubicBezTo>
                <a:cubicBezTo>
                  <a:pt x="5264164" y="2102002"/>
                  <a:pt x="5269364" y="2102002"/>
                  <a:pt x="5269364" y="2102002"/>
                </a:cubicBezTo>
                <a:cubicBezTo>
                  <a:pt x="5279761" y="2117599"/>
                  <a:pt x="5284960" y="2133196"/>
                  <a:pt x="5295357" y="2138394"/>
                </a:cubicBezTo>
                <a:cubicBezTo>
                  <a:pt x="5295357" y="2138394"/>
                  <a:pt x="5300557" y="2143594"/>
                  <a:pt x="5300557" y="2143594"/>
                </a:cubicBezTo>
                <a:cubicBezTo>
                  <a:pt x="5300557" y="2148793"/>
                  <a:pt x="5300557" y="2153991"/>
                  <a:pt x="5300557" y="2159190"/>
                </a:cubicBezTo>
                <a:cubicBezTo>
                  <a:pt x="5305756" y="2159190"/>
                  <a:pt x="5316153" y="2185184"/>
                  <a:pt x="5326551" y="2195581"/>
                </a:cubicBezTo>
                <a:cubicBezTo>
                  <a:pt x="5326551" y="2195581"/>
                  <a:pt x="5326551" y="2200781"/>
                  <a:pt x="5331750" y="2200781"/>
                </a:cubicBezTo>
                <a:cubicBezTo>
                  <a:pt x="5331750" y="2205980"/>
                  <a:pt x="5331750" y="2205980"/>
                  <a:pt x="5331750" y="2205980"/>
                </a:cubicBezTo>
                <a:cubicBezTo>
                  <a:pt x="5352545" y="2252769"/>
                  <a:pt x="5373341" y="2304757"/>
                  <a:pt x="5399336" y="2351549"/>
                </a:cubicBezTo>
                <a:cubicBezTo>
                  <a:pt x="5399336" y="2356745"/>
                  <a:pt x="5404535" y="2361945"/>
                  <a:pt x="5409733" y="2367145"/>
                </a:cubicBezTo>
                <a:cubicBezTo>
                  <a:pt x="5409733" y="2372343"/>
                  <a:pt x="5409733" y="2377542"/>
                  <a:pt x="5409734" y="2382741"/>
                </a:cubicBezTo>
                <a:cubicBezTo>
                  <a:pt x="5409733" y="2377542"/>
                  <a:pt x="5414932" y="2382740"/>
                  <a:pt x="5420132" y="2382741"/>
                </a:cubicBezTo>
                <a:cubicBezTo>
                  <a:pt x="5420132" y="2387938"/>
                  <a:pt x="5425330" y="2393139"/>
                  <a:pt x="5425330" y="2393139"/>
                </a:cubicBezTo>
                <a:cubicBezTo>
                  <a:pt x="5435728" y="2419134"/>
                  <a:pt x="5440927" y="2445127"/>
                  <a:pt x="5451326" y="2465923"/>
                </a:cubicBezTo>
                <a:cubicBezTo>
                  <a:pt x="5451326" y="2465923"/>
                  <a:pt x="5451325" y="2471121"/>
                  <a:pt x="5451325" y="2471121"/>
                </a:cubicBezTo>
                <a:cubicBezTo>
                  <a:pt x="5451325" y="2476320"/>
                  <a:pt x="5451325" y="2476320"/>
                  <a:pt x="5451325" y="2481519"/>
                </a:cubicBezTo>
                <a:cubicBezTo>
                  <a:pt x="5456524" y="2481519"/>
                  <a:pt x="5456524" y="2481519"/>
                  <a:pt x="5456524" y="2481519"/>
                </a:cubicBezTo>
                <a:cubicBezTo>
                  <a:pt x="5472120" y="2512711"/>
                  <a:pt x="5487717" y="2538708"/>
                  <a:pt x="5492916" y="2559502"/>
                </a:cubicBezTo>
                <a:cubicBezTo>
                  <a:pt x="5508512" y="2575097"/>
                  <a:pt x="5518910" y="2621888"/>
                  <a:pt x="5534507" y="2663479"/>
                </a:cubicBezTo>
                <a:cubicBezTo>
                  <a:pt x="5544905" y="2673878"/>
                  <a:pt x="5550104" y="2710269"/>
                  <a:pt x="5555303" y="2720667"/>
                </a:cubicBezTo>
                <a:cubicBezTo>
                  <a:pt x="5555303" y="2720667"/>
                  <a:pt x="5555303" y="2725866"/>
                  <a:pt x="5555303" y="2725866"/>
                </a:cubicBezTo>
                <a:cubicBezTo>
                  <a:pt x="5555303" y="2725866"/>
                  <a:pt x="5555303" y="2731064"/>
                  <a:pt x="5555303" y="2731064"/>
                </a:cubicBezTo>
                <a:cubicBezTo>
                  <a:pt x="5555303" y="2736264"/>
                  <a:pt x="5555303" y="2736264"/>
                  <a:pt x="5555303" y="2736264"/>
                </a:cubicBezTo>
                <a:cubicBezTo>
                  <a:pt x="5560501" y="2741462"/>
                  <a:pt x="5560501" y="2741462"/>
                  <a:pt x="5560501" y="2736264"/>
                </a:cubicBezTo>
                <a:cubicBezTo>
                  <a:pt x="5565700" y="2751860"/>
                  <a:pt x="5565700" y="2741463"/>
                  <a:pt x="5570899" y="2741463"/>
                </a:cubicBezTo>
                <a:cubicBezTo>
                  <a:pt x="5565699" y="2757059"/>
                  <a:pt x="5581297" y="2757059"/>
                  <a:pt x="5581296" y="2777854"/>
                </a:cubicBezTo>
                <a:cubicBezTo>
                  <a:pt x="5586496" y="2772656"/>
                  <a:pt x="5586495" y="2788252"/>
                  <a:pt x="5591695" y="2788252"/>
                </a:cubicBezTo>
                <a:cubicBezTo>
                  <a:pt x="5581297" y="2767457"/>
                  <a:pt x="5576098" y="2731064"/>
                  <a:pt x="5565700" y="2725866"/>
                </a:cubicBezTo>
                <a:cubicBezTo>
                  <a:pt x="5565700" y="2725866"/>
                  <a:pt x="5565700" y="2720666"/>
                  <a:pt x="5565700" y="2715468"/>
                </a:cubicBezTo>
                <a:cubicBezTo>
                  <a:pt x="5565700" y="2715468"/>
                  <a:pt x="5565700" y="2710269"/>
                  <a:pt x="5560501" y="2710269"/>
                </a:cubicBezTo>
                <a:cubicBezTo>
                  <a:pt x="5560501" y="2679076"/>
                  <a:pt x="5544905" y="2653082"/>
                  <a:pt x="5534506" y="2627087"/>
                </a:cubicBezTo>
                <a:cubicBezTo>
                  <a:pt x="5508512" y="2559502"/>
                  <a:pt x="5487717" y="2491917"/>
                  <a:pt x="5461723" y="2434729"/>
                </a:cubicBezTo>
                <a:cubicBezTo>
                  <a:pt x="5440927" y="2387938"/>
                  <a:pt x="5420132" y="2315156"/>
                  <a:pt x="5383739" y="2252769"/>
                </a:cubicBezTo>
                <a:cubicBezTo>
                  <a:pt x="5378540" y="2242372"/>
                  <a:pt x="5368143" y="2237173"/>
                  <a:pt x="5368144" y="2226775"/>
                </a:cubicBezTo>
                <a:cubicBezTo>
                  <a:pt x="5342148" y="2179985"/>
                  <a:pt x="5326551" y="2133196"/>
                  <a:pt x="5305756" y="2096804"/>
                </a:cubicBezTo>
                <a:cubicBezTo>
                  <a:pt x="5284960" y="2070809"/>
                  <a:pt x="5295357" y="2086406"/>
                  <a:pt x="5279762" y="2055213"/>
                </a:cubicBezTo>
                <a:cubicBezTo>
                  <a:pt x="5264164" y="2018822"/>
                  <a:pt x="5243369" y="1987628"/>
                  <a:pt x="5222573" y="1966832"/>
                </a:cubicBezTo>
                <a:cubicBezTo>
                  <a:pt x="5201777" y="1920042"/>
                  <a:pt x="5149789" y="1857656"/>
                  <a:pt x="5123795" y="1816065"/>
                </a:cubicBezTo>
                <a:cubicBezTo>
                  <a:pt x="5113396" y="1800469"/>
                  <a:pt x="5108197" y="1805668"/>
                  <a:pt x="5097800" y="1790071"/>
                </a:cubicBezTo>
                <a:cubicBezTo>
                  <a:pt x="5108197" y="1784872"/>
                  <a:pt x="5087402" y="1758878"/>
                  <a:pt x="5071806" y="1743282"/>
                </a:cubicBezTo>
                <a:cubicBezTo>
                  <a:pt x="5071806" y="1743282"/>
                  <a:pt x="5066607" y="1743282"/>
                  <a:pt x="5061408" y="1738083"/>
                </a:cubicBezTo>
                <a:cubicBezTo>
                  <a:pt x="5045811" y="1722486"/>
                  <a:pt x="5035413" y="1686094"/>
                  <a:pt x="5009419" y="1665298"/>
                </a:cubicBezTo>
                <a:cubicBezTo>
                  <a:pt x="5004220" y="1660100"/>
                  <a:pt x="4999021" y="1665298"/>
                  <a:pt x="4988624" y="1654901"/>
                </a:cubicBezTo>
                <a:cubicBezTo>
                  <a:pt x="4988624" y="1654901"/>
                  <a:pt x="4988624" y="1639305"/>
                  <a:pt x="4978225" y="1634104"/>
                </a:cubicBezTo>
                <a:cubicBezTo>
                  <a:pt x="4936635" y="1576917"/>
                  <a:pt x="4869048" y="1514531"/>
                  <a:pt x="4822259" y="1467742"/>
                </a:cubicBezTo>
                <a:cubicBezTo>
                  <a:pt x="4801463" y="1446946"/>
                  <a:pt x="4780668" y="1420953"/>
                  <a:pt x="4754673" y="1394958"/>
                </a:cubicBezTo>
                <a:cubicBezTo>
                  <a:pt x="4744275" y="1384560"/>
                  <a:pt x="4723481" y="1374162"/>
                  <a:pt x="4713081" y="1363765"/>
                </a:cubicBezTo>
                <a:cubicBezTo>
                  <a:pt x="4713081" y="1363765"/>
                  <a:pt x="4702684" y="1348168"/>
                  <a:pt x="4702684" y="1348168"/>
                </a:cubicBezTo>
                <a:cubicBezTo>
                  <a:pt x="4692286" y="1337771"/>
                  <a:pt x="4687088" y="1337771"/>
                  <a:pt x="4681888" y="1332573"/>
                </a:cubicBezTo>
                <a:cubicBezTo>
                  <a:pt x="4681888" y="1327372"/>
                  <a:pt x="4681888" y="1327372"/>
                  <a:pt x="4681888" y="1327372"/>
                </a:cubicBezTo>
                <a:cubicBezTo>
                  <a:pt x="4697485" y="1327372"/>
                  <a:pt x="4702684" y="1353367"/>
                  <a:pt x="4707883" y="1342969"/>
                </a:cubicBezTo>
                <a:cubicBezTo>
                  <a:pt x="4707883" y="1342969"/>
                  <a:pt x="4707883" y="1342969"/>
                  <a:pt x="4707883" y="1348168"/>
                </a:cubicBezTo>
                <a:cubicBezTo>
                  <a:pt x="4718280" y="1353367"/>
                  <a:pt x="4718280" y="1353367"/>
                  <a:pt x="4718280" y="1353367"/>
                </a:cubicBezTo>
                <a:cubicBezTo>
                  <a:pt x="4718280" y="1353367"/>
                  <a:pt x="4723480" y="1353367"/>
                  <a:pt x="4723480" y="1353367"/>
                </a:cubicBezTo>
                <a:cubicBezTo>
                  <a:pt x="4723480" y="1353367"/>
                  <a:pt x="4723480" y="1358565"/>
                  <a:pt x="4728678" y="1358565"/>
                </a:cubicBezTo>
                <a:cubicBezTo>
                  <a:pt x="4728678" y="1358565"/>
                  <a:pt x="4733877" y="1358565"/>
                  <a:pt x="4733877" y="1358565"/>
                </a:cubicBezTo>
                <a:cubicBezTo>
                  <a:pt x="4749473" y="1374162"/>
                  <a:pt x="4749473" y="1368964"/>
                  <a:pt x="4765071" y="1384560"/>
                </a:cubicBezTo>
                <a:cubicBezTo>
                  <a:pt x="4765071" y="1384560"/>
                  <a:pt x="4770270" y="1389758"/>
                  <a:pt x="4770270" y="1389758"/>
                </a:cubicBezTo>
                <a:cubicBezTo>
                  <a:pt x="4770270" y="1389758"/>
                  <a:pt x="4770270" y="1389758"/>
                  <a:pt x="4775469" y="1389760"/>
                </a:cubicBezTo>
                <a:cubicBezTo>
                  <a:pt x="4775469" y="1389760"/>
                  <a:pt x="4775469" y="1394958"/>
                  <a:pt x="4775469" y="1394958"/>
                </a:cubicBezTo>
                <a:cubicBezTo>
                  <a:pt x="4780668" y="1405355"/>
                  <a:pt x="4754674" y="1389760"/>
                  <a:pt x="4770269" y="1400157"/>
                </a:cubicBezTo>
                <a:cubicBezTo>
                  <a:pt x="4775469" y="1405355"/>
                  <a:pt x="4780668" y="1400157"/>
                  <a:pt x="4796264" y="1405355"/>
                </a:cubicBezTo>
                <a:cubicBezTo>
                  <a:pt x="4801463" y="1420953"/>
                  <a:pt x="4811861" y="1420953"/>
                  <a:pt x="4832656" y="1446946"/>
                </a:cubicBezTo>
                <a:cubicBezTo>
                  <a:pt x="4827457" y="1446946"/>
                  <a:pt x="4827457" y="1446946"/>
                  <a:pt x="4827457" y="1446946"/>
                </a:cubicBezTo>
                <a:cubicBezTo>
                  <a:pt x="4832656" y="1452146"/>
                  <a:pt x="4832656" y="1452146"/>
                  <a:pt x="4832656" y="1452146"/>
                </a:cubicBezTo>
                <a:cubicBezTo>
                  <a:pt x="4832658" y="1462543"/>
                  <a:pt x="4822259" y="1446946"/>
                  <a:pt x="4817060" y="1446946"/>
                </a:cubicBezTo>
                <a:cubicBezTo>
                  <a:pt x="4827457" y="1462543"/>
                  <a:pt x="4832658" y="1462543"/>
                  <a:pt x="4843054" y="1462543"/>
                </a:cubicBezTo>
                <a:cubicBezTo>
                  <a:pt x="4843055" y="1467742"/>
                  <a:pt x="4843055" y="1467742"/>
                  <a:pt x="4848253" y="1472941"/>
                </a:cubicBezTo>
                <a:cubicBezTo>
                  <a:pt x="4848254" y="1478139"/>
                  <a:pt x="4853452" y="1478140"/>
                  <a:pt x="4853452" y="1478140"/>
                </a:cubicBezTo>
                <a:cubicBezTo>
                  <a:pt x="4858651" y="1472941"/>
                  <a:pt x="4858651" y="1472941"/>
                  <a:pt x="4858651" y="1472941"/>
                </a:cubicBezTo>
                <a:cubicBezTo>
                  <a:pt x="4863849" y="1493736"/>
                  <a:pt x="4874248" y="1478139"/>
                  <a:pt x="4889844" y="1504134"/>
                </a:cubicBezTo>
                <a:cubicBezTo>
                  <a:pt x="4895043" y="1509332"/>
                  <a:pt x="4895043" y="1509332"/>
                  <a:pt x="4895043" y="1509332"/>
                </a:cubicBezTo>
                <a:cubicBezTo>
                  <a:pt x="4895043" y="1509332"/>
                  <a:pt x="4900243" y="1509332"/>
                  <a:pt x="4900243" y="1509332"/>
                </a:cubicBezTo>
                <a:cubicBezTo>
                  <a:pt x="4936634" y="1550924"/>
                  <a:pt x="4967828" y="1582117"/>
                  <a:pt x="4999021" y="1608112"/>
                </a:cubicBezTo>
                <a:cubicBezTo>
                  <a:pt x="4993821" y="1608112"/>
                  <a:pt x="4993821" y="1628907"/>
                  <a:pt x="5004220" y="1623708"/>
                </a:cubicBezTo>
                <a:cubicBezTo>
                  <a:pt x="4999021" y="1613310"/>
                  <a:pt x="5009419" y="1618509"/>
                  <a:pt x="5014618" y="1628906"/>
                </a:cubicBezTo>
                <a:cubicBezTo>
                  <a:pt x="5030214" y="1649702"/>
                  <a:pt x="5061408" y="1680895"/>
                  <a:pt x="5087402" y="1717287"/>
                </a:cubicBezTo>
                <a:cubicBezTo>
                  <a:pt x="5113396" y="1748480"/>
                  <a:pt x="5139391" y="1784872"/>
                  <a:pt x="5160187" y="1810867"/>
                </a:cubicBezTo>
                <a:cubicBezTo>
                  <a:pt x="5154988" y="1805668"/>
                  <a:pt x="5160187" y="1826464"/>
                  <a:pt x="5165385" y="1826464"/>
                </a:cubicBezTo>
                <a:cubicBezTo>
                  <a:pt x="5160187" y="1816065"/>
                  <a:pt x="5165387" y="1816065"/>
                  <a:pt x="5170584" y="1821264"/>
                </a:cubicBezTo>
                <a:cubicBezTo>
                  <a:pt x="5170584" y="1831661"/>
                  <a:pt x="5191381" y="1857656"/>
                  <a:pt x="5206977" y="1878452"/>
                </a:cubicBezTo>
                <a:cubicBezTo>
                  <a:pt x="5222573" y="1899247"/>
                  <a:pt x="5238171" y="1914843"/>
                  <a:pt x="5232971" y="1914843"/>
                </a:cubicBezTo>
                <a:cubicBezTo>
                  <a:pt x="5253767" y="1935640"/>
                  <a:pt x="5264164" y="1956436"/>
                  <a:pt x="5274562" y="1977230"/>
                </a:cubicBezTo>
                <a:cubicBezTo>
                  <a:pt x="5290159" y="2003224"/>
                  <a:pt x="5300557" y="2029219"/>
                  <a:pt x="5326551" y="2060412"/>
                </a:cubicBezTo>
                <a:cubicBezTo>
                  <a:pt x="5326551" y="2060412"/>
                  <a:pt x="5326551" y="2065610"/>
                  <a:pt x="5326551" y="2070809"/>
                </a:cubicBezTo>
                <a:cubicBezTo>
                  <a:pt x="5347347" y="2076009"/>
                  <a:pt x="5362944" y="2143594"/>
                  <a:pt x="5378540" y="2164389"/>
                </a:cubicBezTo>
                <a:cubicBezTo>
                  <a:pt x="5383740" y="2169586"/>
                  <a:pt x="5383740" y="2164389"/>
                  <a:pt x="5388937" y="2174787"/>
                </a:cubicBezTo>
                <a:cubicBezTo>
                  <a:pt x="5399336" y="2190383"/>
                  <a:pt x="5399337" y="2205980"/>
                  <a:pt x="5409733" y="2221576"/>
                </a:cubicBezTo>
                <a:cubicBezTo>
                  <a:pt x="5414932" y="2231975"/>
                  <a:pt x="5420133" y="2237173"/>
                  <a:pt x="5430529" y="2247570"/>
                </a:cubicBezTo>
                <a:cubicBezTo>
                  <a:pt x="5446125" y="2278764"/>
                  <a:pt x="5456524" y="2325553"/>
                  <a:pt x="5472120" y="2361946"/>
                </a:cubicBezTo>
                <a:cubicBezTo>
                  <a:pt x="5492916" y="2403537"/>
                  <a:pt x="5513712" y="2465923"/>
                  <a:pt x="5534507" y="2512713"/>
                </a:cubicBezTo>
                <a:cubicBezTo>
                  <a:pt x="5539705" y="2528309"/>
                  <a:pt x="5550104" y="2543904"/>
                  <a:pt x="5555303" y="2554303"/>
                </a:cubicBezTo>
                <a:cubicBezTo>
                  <a:pt x="5555303" y="2554303"/>
                  <a:pt x="5550104" y="2549104"/>
                  <a:pt x="5550104" y="2549104"/>
                </a:cubicBezTo>
                <a:cubicBezTo>
                  <a:pt x="5555303" y="2569900"/>
                  <a:pt x="5565700" y="2590696"/>
                  <a:pt x="5570899" y="2606291"/>
                </a:cubicBezTo>
                <a:cubicBezTo>
                  <a:pt x="5570899" y="2611491"/>
                  <a:pt x="5570899" y="2621888"/>
                  <a:pt x="5570899" y="2621888"/>
                </a:cubicBezTo>
                <a:cubicBezTo>
                  <a:pt x="5586496" y="2673878"/>
                  <a:pt x="5607292" y="2741463"/>
                  <a:pt x="5622887" y="2788251"/>
                </a:cubicBezTo>
                <a:cubicBezTo>
                  <a:pt x="5622887" y="2788251"/>
                  <a:pt x="5622887" y="2788251"/>
                  <a:pt x="5617689" y="2788251"/>
                </a:cubicBezTo>
                <a:cubicBezTo>
                  <a:pt x="5617689" y="2788251"/>
                  <a:pt x="5617689" y="2793450"/>
                  <a:pt x="5617689" y="2793450"/>
                </a:cubicBezTo>
                <a:cubicBezTo>
                  <a:pt x="5617689" y="2793450"/>
                  <a:pt x="5622886" y="2798650"/>
                  <a:pt x="5622886" y="2798650"/>
                </a:cubicBezTo>
                <a:cubicBezTo>
                  <a:pt x="5628086" y="2814246"/>
                  <a:pt x="5633285" y="2871434"/>
                  <a:pt x="5638485" y="2855838"/>
                </a:cubicBezTo>
                <a:cubicBezTo>
                  <a:pt x="5638485" y="2861036"/>
                  <a:pt x="5638485" y="2861036"/>
                  <a:pt x="5638485" y="2861036"/>
                </a:cubicBezTo>
                <a:cubicBezTo>
                  <a:pt x="5638485" y="2866235"/>
                  <a:pt x="5638485" y="2866235"/>
                  <a:pt x="5638485" y="2866235"/>
                </a:cubicBezTo>
                <a:cubicBezTo>
                  <a:pt x="5643684" y="2866235"/>
                  <a:pt x="5643684" y="2866235"/>
                  <a:pt x="5643684" y="2866235"/>
                </a:cubicBezTo>
                <a:cubicBezTo>
                  <a:pt x="5643684" y="2861036"/>
                  <a:pt x="5643684" y="2861036"/>
                  <a:pt x="5643684" y="2861036"/>
                </a:cubicBezTo>
                <a:cubicBezTo>
                  <a:pt x="5654081" y="2855838"/>
                  <a:pt x="5648883" y="2876633"/>
                  <a:pt x="5648882" y="2881831"/>
                </a:cubicBezTo>
                <a:cubicBezTo>
                  <a:pt x="5654081" y="2871434"/>
                  <a:pt x="5664478" y="2902627"/>
                  <a:pt x="5659280" y="2881830"/>
                </a:cubicBezTo>
                <a:cubicBezTo>
                  <a:pt x="5654081" y="2881831"/>
                  <a:pt x="5654081" y="2866235"/>
                  <a:pt x="5654081" y="2866235"/>
                </a:cubicBezTo>
                <a:cubicBezTo>
                  <a:pt x="5659280" y="2876633"/>
                  <a:pt x="5659280" y="2871434"/>
                  <a:pt x="5659280" y="2866235"/>
                </a:cubicBezTo>
                <a:cubicBezTo>
                  <a:pt x="5648883" y="2861036"/>
                  <a:pt x="5648883" y="2840240"/>
                  <a:pt x="5638485" y="2824644"/>
                </a:cubicBezTo>
                <a:cubicBezTo>
                  <a:pt x="5638485" y="2824644"/>
                  <a:pt x="5638485" y="2819446"/>
                  <a:pt x="5638485" y="2814246"/>
                </a:cubicBezTo>
                <a:cubicBezTo>
                  <a:pt x="5638485" y="2814246"/>
                  <a:pt x="5638485" y="2809048"/>
                  <a:pt x="5638485" y="2809048"/>
                </a:cubicBezTo>
                <a:cubicBezTo>
                  <a:pt x="5638485" y="2803848"/>
                  <a:pt x="5638485" y="2803848"/>
                  <a:pt x="5638485" y="2803848"/>
                </a:cubicBezTo>
                <a:cubicBezTo>
                  <a:pt x="5638485" y="2803848"/>
                  <a:pt x="5633284" y="2803849"/>
                  <a:pt x="5633284" y="2803849"/>
                </a:cubicBezTo>
                <a:cubicBezTo>
                  <a:pt x="5633285" y="2798648"/>
                  <a:pt x="5633285" y="2798648"/>
                  <a:pt x="5633285" y="2793450"/>
                </a:cubicBezTo>
                <a:cubicBezTo>
                  <a:pt x="5638485" y="2788251"/>
                  <a:pt x="5638484" y="2798650"/>
                  <a:pt x="5643684" y="2798651"/>
                </a:cubicBezTo>
                <a:cubicBezTo>
                  <a:pt x="5643684" y="2788252"/>
                  <a:pt x="5638485" y="2788251"/>
                  <a:pt x="5638485" y="2783053"/>
                </a:cubicBezTo>
                <a:cubicBezTo>
                  <a:pt x="5638485" y="2783053"/>
                  <a:pt x="5638485" y="2783053"/>
                  <a:pt x="5638485" y="2777853"/>
                </a:cubicBezTo>
                <a:cubicBezTo>
                  <a:pt x="5638485" y="2777853"/>
                  <a:pt x="5638485" y="2772655"/>
                  <a:pt x="5638485" y="2772655"/>
                </a:cubicBezTo>
                <a:cubicBezTo>
                  <a:pt x="5638485" y="2767457"/>
                  <a:pt x="5638485" y="2767457"/>
                  <a:pt x="5638485" y="2767457"/>
                </a:cubicBezTo>
                <a:cubicBezTo>
                  <a:pt x="5633284" y="2746661"/>
                  <a:pt x="5633284" y="2746661"/>
                  <a:pt x="5633284" y="2746661"/>
                </a:cubicBezTo>
                <a:cubicBezTo>
                  <a:pt x="5628086" y="2741463"/>
                  <a:pt x="5628086" y="2741463"/>
                  <a:pt x="5628086" y="2741463"/>
                </a:cubicBezTo>
                <a:cubicBezTo>
                  <a:pt x="5633285" y="2736264"/>
                  <a:pt x="5628086" y="2736262"/>
                  <a:pt x="5628086" y="2736262"/>
                </a:cubicBezTo>
                <a:lnTo>
                  <a:pt x="5628086" y="2741463"/>
                </a:lnTo>
                <a:cubicBezTo>
                  <a:pt x="5617688" y="2710269"/>
                  <a:pt x="5617689" y="2720667"/>
                  <a:pt x="5612491" y="2689474"/>
                </a:cubicBezTo>
                <a:cubicBezTo>
                  <a:pt x="5612491" y="2684274"/>
                  <a:pt x="5612491" y="2684274"/>
                  <a:pt x="5612490" y="2679076"/>
                </a:cubicBezTo>
                <a:cubicBezTo>
                  <a:pt x="5607292" y="2673878"/>
                  <a:pt x="5607292" y="2673878"/>
                  <a:pt x="5607292" y="2679075"/>
                </a:cubicBezTo>
                <a:cubicBezTo>
                  <a:pt x="5607292" y="2663479"/>
                  <a:pt x="5602092" y="2637485"/>
                  <a:pt x="5591695" y="2632286"/>
                </a:cubicBezTo>
                <a:cubicBezTo>
                  <a:pt x="5596893" y="2642684"/>
                  <a:pt x="5591694" y="2642685"/>
                  <a:pt x="5586496" y="2632286"/>
                </a:cubicBezTo>
                <a:lnTo>
                  <a:pt x="5586496" y="2627087"/>
                </a:lnTo>
                <a:cubicBezTo>
                  <a:pt x="5591694" y="2627087"/>
                  <a:pt x="5591694" y="2627087"/>
                  <a:pt x="5591694" y="2627087"/>
                </a:cubicBezTo>
                <a:cubicBezTo>
                  <a:pt x="5591694" y="2627087"/>
                  <a:pt x="5591694" y="2627087"/>
                  <a:pt x="5591695" y="2621888"/>
                </a:cubicBezTo>
                <a:cubicBezTo>
                  <a:pt x="5591695" y="2621888"/>
                  <a:pt x="5591695" y="2621888"/>
                  <a:pt x="5586496" y="2616690"/>
                </a:cubicBezTo>
                <a:cubicBezTo>
                  <a:pt x="5586496" y="2585497"/>
                  <a:pt x="5550103" y="2507513"/>
                  <a:pt x="5539705" y="2471122"/>
                </a:cubicBezTo>
                <a:cubicBezTo>
                  <a:pt x="5534506" y="2450326"/>
                  <a:pt x="5539705" y="2445127"/>
                  <a:pt x="5529308" y="2429531"/>
                </a:cubicBezTo>
                <a:cubicBezTo>
                  <a:pt x="5529308" y="2419134"/>
                  <a:pt x="5518910" y="2413934"/>
                  <a:pt x="5513712" y="2403536"/>
                </a:cubicBezTo>
                <a:cubicBezTo>
                  <a:pt x="5508512" y="2382740"/>
                  <a:pt x="5508512" y="2367144"/>
                  <a:pt x="5492916" y="2361946"/>
                </a:cubicBezTo>
                <a:cubicBezTo>
                  <a:pt x="5461723" y="2263167"/>
                  <a:pt x="5404535" y="2153990"/>
                  <a:pt x="5347348" y="2060412"/>
                </a:cubicBezTo>
                <a:cubicBezTo>
                  <a:pt x="5352546" y="2055212"/>
                  <a:pt x="5352546" y="2055212"/>
                  <a:pt x="5352545" y="2050014"/>
                </a:cubicBezTo>
                <a:cubicBezTo>
                  <a:pt x="5352545" y="2050014"/>
                  <a:pt x="5352546" y="2055212"/>
                  <a:pt x="5352546" y="2055212"/>
                </a:cubicBezTo>
                <a:cubicBezTo>
                  <a:pt x="5357744" y="2055213"/>
                  <a:pt x="5357744" y="2055213"/>
                  <a:pt x="5357744" y="2055213"/>
                </a:cubicBezTo>
                <a:cubicBezTo>
                  <a:pt x="5357744" y="2055213"/>
                  <a:pt x="5357744" y="2050014"/>
                  <a:pt x="5352545" y="2044816"/>
                </a:cubicBezTo>
                <a:cubicBezTo>
                  <a:pt x="5352545" y="2039616"/>
                  <a:pt x="5357744" y="2039616"/>
                  <a:pt x="5352545" y="2029219"/>
                </a:cubicBezTo>
                <a:cubicBezTo>
                  <a:pt x="5347347" y="2034417"/>
                  <a:pt x="5342148" y="2029219"/>
                  <a:pt x="5331750" y="2013621"/>
                </a:cubicBezTo>
                <a:cubicBezTo>
                  <a:pt x="5331750" y="2008424"/>
                  <a:pt x="5331750" y="2008424"/>
                  <a:pt x="5331750" y="2008424"/>
                </a:cubicBezTo>
                <a:cubicBezTo>
                  <a:pt x="5331750" y="2008424"/>
                  <a:pt x="5326553" y="2008424"/>
                  <a:pt x="5326551" y="2003224"/>
                </a:cubicBezTo>
                <a:cubicBezTo>
                  <a:pt x="5326551" y="2003224"/>
                  <a:pt x="5326551" y="1998026"/>
                  <a:pt x="5326551" y="1998026"/>
                </a:cubicBezTo>
                <a:cubicBezTo>
                  <a:pt x="5321352" y="1998026"/>
                  <a:pt x="5321352" y="1998026"/>
                  <a:pt x="5321352" y="1998026"/>
                </a:cubicBezTo>
                <a:cubicBezTo>
                  <a:pt x="5321352" y="1992827"/>
                  <a:pt x="5321352" y="1992827"/>
                  <a:pt x="5316153" y="1987628"/>
                </a:cubicBezTo>
                <a:cubicBezTo>
                  <a:pt x="5321353" y="1977230"/>
                  <a:pt x="5300557" y="1961634"/>
                  <a:pt x="5305757" y="1961634"/>
                </a:cubicBezTo>
                <a:cubicBezTo>
                  <a:pt x="5305757" y="1961634"/>
                  <a:pt x="5310955" y="1961634"/>
                  <a:pt x="5310955" y="1961634"/>
                </a:cubicBezTo>
                <a:cubicBezTo>
                  <a:pt x="5310955" y="1966831"/>
                  <a:pt x="5316154" y="1966832"/>
                  <a:pt x="5316154" y="1966832"/>
                </a:cubicBezTo>
                <a:cubicBezTo>
                  <a:pt x="5316153" y="1961634"/>
                  <a:pt x="5310955" y="1961634"/>
                  <a:pt x="5310955" y="1956435"/>
                </a:cubicBezTo>
                <a:cubicBezTo>
                  <a:pt x="5310955" y="1956435"/>
                  <a:pt x="5305756" y="1951235"/>
                  <a:pt x="5305756" y="1951235"/>
                </a:cubicBezTo>
                <a:cubicBezTo>
                  <a:pt x="5300557" y="1940838"/>
                  <a:pt x="5295357" y="1930441"/>
                  <a:pt x="5290159" y="1930441"/>
                </a:cubicBezTo>
                <a:cubicBezTo>
                  <a:pt x="5290159" y="1930441"/>
                  <a:pt x="5290159" y="1930441"/>
                  <a:pt x="5290159" y="1925242"/>
                </a:cubicBezTo>
                <a:cubicBezTo>
                  <a:pt x="5290159" y="1925242"/>
                  <a:pt x="5290159" y="1920042"/>
                  <a:pt x="5284961" y="1914843"/>
                </a:cubicBezTo>
                <a:cubicBezTo>
                  <a:pt x="5284961" y="1914843"/>
                  <a:pt x="5279761" y="1914843"/>
                  <a:pt x="5279761" y="1914843"/>
                </a:cubicBezTo>
                <a:cubicBezTo>
                  <a:pt x="5279761" y="1914843"/>
                  <a:pt x="5279761" y="1920042"/>
                  <a:pt x="5279761" y="1920042"/>
                </a:cubicBezTo>
                <a:cubicBezTo>
                  <a:pt x="5279761" y="1914843"/>
                  <a:pt x="5279761" y="1909646"/>
                  <a:pt x="5274563" y="1904446"/>
                </a:cubicBezTo>
                <a:cubicBezTo>
                  <a:pt x="5274562" y="1909645"/>
                  <a:pt x="5269365" y="1909645"/>
                  <a:pt x="5264164" y="1904446"/>
                </a:cubicBezTo>
                <a:cubicBezTo>
                  <a:pt x="5269364" y="1904445"/>
                  <a:pt x="5264166" y="1899248"/>
                  <a:pt x="5264164" y="1894049"/>
                </a:cubicBezTo>
                <a:cubicBezTo>
                  <a:pt x="5258965" y="1888849"/>
                  <a:pt x="5258965" y="1888849"/>
                  <a:pt x="5258965" y="1888849"/>
                </a:cubicBezTo>
                <a:cubicBezTo>
                  <a:pt x="5258965" y="1883650"/>
                  <a:pt x="5258965" y="1883650"/>
                  <a:pt x="5258965" y="1883650"/>
                </a:cubicBezTo>
                <a:cubicBezTo>
                  <a:pt x="5253767" y="1883650"/>
                  <a:pt x="5253767" y="1883650"/>
                  <a:pt x="5253767" y="1883650"/>
                </a:cubicBezTo>
                <a:cubicBezTo>
                  <a:pt x="5253767" y="1883650"/>
                  <a:pt x="5253767" y="1883650"/>
                  <a:pt x="5253767" y="1888849"/>
                </a:cubicBezTo>
                <a:cubicBezTo>
                  <a:pt x="5238169" y="1862856"/>
                  <a:pt x="5222574" y="1836861"/>
                  <a:pt x="5212177" y="1831663"/>
                </a:cubicBezTo>
                <a:cubicBezTo>
                  <a:pt x="5206977" y="1826464"/>
                  <a:pt x="5206977" y="1826464"/>
                  <a:pt x="5206977" y="1821264"/>
                </a:cubicBezTo>
                <a:cubicBezTo>
                  <a:pt x="5201777" y="1816065"/>
                  <a:pt x="5201777" y="1816065"/>
                  <a:pt x="5196580" y="1816065"/>
                </a:cubicBezTo>
                <a:lnTo>
                  <a:pt x="5196579" y="1820147"/>
                </a:lnTo>
                <a:lnTo>
                  <a:pt x="5183257" y="1803962"/>
                </a:lnTo>
                <a:cubicBezTo>
                  <a:pt x="5168636" y="1785197"/>
                  <a:pt x="5162787" y="1774475"/>
                  <a:pt x="5139391" y="1743282"/>
                </a:cubicBezTo>
                <a:cubicBezTo>
                  <a:pt x="5123794" y="1732883"/>
                  <a:pt x="5118597" y="1727684"/>
                  <a:pt x="5113396" y="1727684"/>
                </a:cubicBezTo>
                <a:cubicBezTo>
                  <a:pt x="5113396" y="1722486"/>
                  <a:pt x="5118597" y="1722486"/>
                  <a:pt x="5113396" y="1712089"/>
                </a:cubicBezTo>
                <a:cubicBezTo>
                  <a:pt x="5102999" y="1712088"/>
                  <a:pt x="5102999" y="1696491"/>
                  <a:pt x="5087402" y="1680895"/>
                </a:cubicBezTo>
                <a:cubicBezTo>
                  <a:pt x="5071805" y="1665298"/>
                  <a:pt x="5082205" y="1691293"/>
                  <a:pt x="5066607" y="1670497"/>
                </a:cubicBezTo>
                <a:cubicBezTo>
                  <a:pt x="5082203" y="1680895"/>
                  <a:pt x="5066607" y="1660100"/>
                  <a:pt x="5051009" y="1644503"/>
                </a:cubicBezTo>
                <a:cubicBezTo>
                  <a:pt x="5056209" y="1644503"/>
                  <a:pt x="5056209" y="1644503"/>
                  <a:pt x="5056209" y="1644503"/>
                </a:cubicBezTo>
                <a:cubicBezTo>
                  <a:pt x="5061408" y="1649702"/>
                  <a:pt x="5066608" y="1654901"/>
                  <a:pt x="5066607" y="1649702"/>
                </a:cubicBezTo>
                <a:cubicBezTo>
                  <a:pt x="5066607" y="1649702"/>
                  <a:pt x="5066607" y="1644503"/>
                  <a:pt x="5061408" y="1639305"/>
                </a:cubicBezTo>
                <a:cubicBezTo>
                  <a:pt x="5056209" y="1634105"/>
                  <a:pt x="5056209" y="1634105"/>
                  <a:pt x="5056209" y="1634105"/>
                </a:cubicBezTo>
                <a:cubicBezTo>
                  <a:pt x="5061408" y="1634105"/>
                  <a:pt x="5066607" y="1649702"/>
                  <a:pt x="5071805" y="1644503"/>
                </a:cubicBezTo>
                <a:cubicBezTo>
                  <a:pt x="5061408" y="1634105"/>
                  <a:pt x="5056209" y="1623708"/>
                  <a:pt x="5051009" y="1623708"/>
                </a:cubicBezTo>
                <a:cubicBezTo>
                  <a:pt x="5045813" y="1623708"/>
                  <a:pt x="5045813" y="1623708"/>
                  <a:pt x="5045811" y="1618509"/>
                </a:cubicBezTo>
                <a:cubicBezTo>
                  <a:pt x="5040613" y="1613310"/>
                  <a:pt x="5035413" y="1608112"/>
                  <a:pt x="5030214" y="1608112"/>
                </a:cubicBezTo>
                <a:cubicBezTo>
                  <a:pt x="5030214" y="1608112"/>
                  <a:pt x="5030214" y="1613310"/>
                  <a:pt x="5035413" y="1618510"/>
                </a:cubicBezTo>
                <a:cubicBezTo>
                  <a:pt x="5035413" y="1623708"/>
                  <a:pt x="5035413" y="1623708"/>
                  <a:pt x="5035413" y="1623708"/>
                </a:cubicBezTo>
                <a:cubicBezTo>
                  <a:pt x="5025016" y="1618509"/>
                  <a:pt x="5025016" y="1628906"/>
                  <a:pt x="5019816" y="1608112"/>
                </a:cubicBezTo>
                <a:cubicBezTo>
                  <a:pt x="5014617" y="1613310"/>
                  <a:pt x="5025016" y="1623708"/>
                  <a:pt x="5025016" y="1628906"/>
                </a:cubicBezTo>
                <a:cubicBezTo>
                  <a:pt x="5009419" y="1608112"/>
                  <a:pt x="5014617" y="1602912"/>
                  <a:pt x="5004220" y="1592515"/>
                </a:cubicBezTo>
                <a:cubicBezTo>
                  <a:pt x="5009421" y="1592515"/>
                  <a:pt x="5009421" y="1597713"/>
                  <a:pt x="5009421" y="1597713"/>
                </a:cubicBezTo>
                <a:cubicBezTo>
                  <a:pt x="5014617" y="1602912"/>
                  <a:pt x="5014617" y="1602912"/>
                  <a:pt x="5019816" y="1597713"/>
                </a:cubicBezTo>
                <a:cubicBezTo>
                  <a:pt x="5019816" y="1597713"/>
                  <a:pt x="5014617" y="1592515"/>
                  <a:pt x="5009419" y="1587317"/>
                </a:cubicBezTo>
                <a:cubicBezTo>
                  <a:pt x="5019816" y="1592516"/>
                  <a:pt x="5019816" y="1587316"/>
                  <a:pt x="5009419" y="1582117"/>
                </a:cubicBezTo>
                <a:cubicBezTo>
                  <a:pt x="5009421" y="1576917"/>
                  <a:pt x="5009421" y="1576917"/>
                  <a:pt x="5009421" y="1576917"/>
                </a:cubicBezTo>
                <a:cubicBezTo>
                  <a:pt x="5014617" y="1582117"/>
                  <a:pt x="5014617" y="1576917"/>
                  <a:pt x="5014617" y="1576917"/>
                </a:cubicBezTo>
                <a:cubicBezTo>
                  <a:pt x="5009419" y="1571718"/>
                  <a:pt x="5009419" y="1571718"/>
                  <a:pt x="5004220" y="1571719"/>
                </a:cubicBezTo>
                <a:cubicBezTo>
                  <a:pt x="5004220" y="1566521"/>
                  <a:pt x="5004220" y="1566521"/>
                  <a:pt x="4999021" y="1566520"/>
                </a:cubicBezTo>
                <a:cubicBezTo>
                  <a:pt x="4993823" y="1556123"/>
                  <a:pt x="4993823" y="1556123"/>
                  <a:pt x="4988625" y="1545724"/>
                </a:cubicBezTo>
                <a:cubicBezTo>
                  <a:pt x="4993821" y="1550924"/>
                  <a:pt x="4993821" y="1550924"/>
                  <a:pt x="4993821" y="1550924"/>
                </a:cubicBezTo>
                <a:cubicBezTo>
                  <a:pt x="4999021" y="1556123"/>
                  <a:pt x="5004220" y="1556123"/>
                  <a:pt x="5004220" y="1556123"/>
                </a:cubicBezTo>
                <a:cubicBezTo>
                  <a:pt x="5004220" y="1550925"/>
                  <a:pt x="4999021" y="1545724"/>
                  <a:pt x="4993821" y="1540526"/>
                </a:cubicBezTo>
                <a:cubicBezTo>
                  <a:pt x="4988624" y="1535327"/>
                  <a:pt x="4988624" y="1535327"/>
                  <a:pt x="4988624" y="1535327"/>
                </a:cubicBezTo>
                <a:cubicBezTo>
                  <a:pt x="4983424" y="1530128"/>
                  <a:pt x="4983424" y="1530128"/>
                  <a:pt x="4983424" y="1530128"/>
                </a:cubicBezTo>
                <a:cubicBezTo>
                  <a:pt x="4978225" y="1524929"/>
                  <a:pt x="4973027" y="1524929"/>
                  <a:pt x="4973027" y="1530129"/>
                </a:cubicBezTo>
                <a:cubicBezTo>
                  <a:pt x="4973027" y="1530129"/>
                  <a:pt x="4973027" y="1535327"/>
                  <a:pt x="4978225" y="1540526"/>
                </a:cubicBezTo>
                <a:cubicBezTo>
                  <a:pt x="4978225" y="1540526"/>
                  <a:pt x="4978225" y="1540526"/>
                  <a:pt x="4983424" y="1540526"/>
                </a:cubicBezTo>
                <a:cubicBezTo>
                  <a:pt x="4988625" y="1545724"/>
                  <a:pt x="4988625" y="1545724"/>
                  <a:pt x="4988625" y="1545724"/>
                </a:cubicBezTo>
                <a:cubicBezTo>
                  <a:pt x="4962629" y="1535327"/>
                  <a:pt x="4983425" y="1550925"/>
                  <a:pt x="4993821" y="1566520"/>
                </a:cubicBezTo>
                <a:cubicBezTo>
                  <a:pt x="4988624" y="1561321"/>
                  <a:pt x="4988624" y="1561321"/>
                  <a:pt x="4988624" y="1561321"/>
                </a:cubicBezTo>
                <a:cubicBezTo>
                  <a:pt x="4988624" y="1561321"/>
                  <a:pt x="4988625" y="1566520"/>
                  <a:pt x="4988625" y="1566520"/>
                </a:cubicBezTo>
                <a:cubicBezTo>
                  <a:pt x="4988625" y="1566520"/>
                  <a:pt x="4988625" y="1566520"/>
                  <a:pt x="4988624" y="1571718"/>
                </a:cubicBezTo>
                <a:cubicBezTo>
                  <a:pt x="4993821" y="1571718"/>
                  <a:pt x="4993821" y="1571718"/>
                  <a:pt x="4993821" y="1571718"/>
                </a:cubicBezTo>
                <a:cubicBezTo>
                  <a:pt x="4999021" y="1576919"/>
                  <a:pt x="4999021" y="1576919"/>
                  <a:pt x="4999021" y="1576919"/>
                </a:cubicBezTo>
                <a:cubicBezTo>
                  <a:pt x="4993821" y="1576917"/>
                  <a:pt x="4993821" y="1576917"/>
                  <a:pt x="4993821" y="1576917"/>
                </a:cubicBezTo>
                <a:cubicBezTo>
                  <a:pt x="4993821" y="1576917"/>
                  <a:pt x="4993821" y="1582117"/>
                  <a:pt x="4999021" y="1582117"/>
                </a:cubicBezTo>
                <a:cubicBezTo>
                  <a:pt x="4999021" y="1587316"/>
                  <a:pt x="4999021" y="1587316"/>
                  <a:pt x="4999021" y="1587316"/>
                </a:cubicBezTo>
                <a:cubicBezTo>
                  <a:pt x="4983424" y="1582117"/>
                  <a:pt x="4978225" y="1571719"/>
                  <a:pt x="4962629" y="1550924"/>
                </a:cubicBezTo>
                <a:cubicBezTo>
                  <a:pt x="4967828" y="1550924"/>
                  <a:pt x="4967828" y="1550924"/>
                  <a:pt x="4967828" y="1550924"/>
                </a:cubicBezTo>
                <a:cubicBezTo>
                  <a:pt x="4973027" y="1550924"/>
                  <a:pt x="4973027" y="1550924"/>
                  <a:pt x="4973027" y="1550924"/>
                </a:cubicBezTo>
                <a:cubicBezTo>
                  <a:pt x="4967828" y="1545724"/>
                  <a:pt x="4967828" y="1545724"/>
                  <a:pt x="4967828" y="1545724"/>
                </a:cubicBezTo>
                <a:cubicBezTo>
                  <a:pt x="4962629" y="1545724"/>
                  <a:pt x="4962629" y="1545724"/>
                  <a:pt x="4962629" y="1545724"/>
                </a:cubicBezTo>
                <a:cubicBezTo>
                  <a:pt x="4957429" y="1540526"/>
                  <a:pt x="4957429" y="1540526"/>
                  <a:pt x="4957429" y="1540526"/>
                </a:cubicBezTo>
                <a:cubicBezTo>
                  <a:pt x="4952232" y="1535327"/>
                  <a:pt x="4957429" y="1530129"/>
                  <a:pt x="4947032" y="1519731"/>
                </a:cubicBezTo>
                <a:cubicBezTo>
                  <a:pt x="4947032" y="1514531"/>
                  <a:pt x="4947032" y="1514531"/>
                  <a:pt x="4947032" y="1514531"/>
                </a:cubicBezTo>
                <a:cubicBezTo>
                  <a:pt x="4941833" y="1514531"/>
                  <a:pt x="4941833" y="1509332"/>
                  <a:pt x="4941833" y="1509332"/>
                </a:cubicBezTo>
                <a:cubicBezTo>
                  <a:pt x="4936634" y="1509332"/>
                  <a:pt x="4936634" y="1509332"/>
                  <a:pt x="4936634" y="1509332"/>
                </a:cubicBezTo>
                <a:cubicBezTo>
                  <a:pt x="4936634" y="1514531"/>
                  <a:pt x="4936634" y="1514531"/>
                  <a:pt x="4936634" y="1514531"/>
                </a:cubicBezTo>
                <a:cubicBezTo>
                  <a:pt x="4926236" y="1504134"/>
                  <a:pt x="4926236" y="1488538"/>
                  <a:pt x="4915839" y="1488538"/>
                </a:cubicBezTo>
                <a:cubicBezTo>
                  <a:pt x="4915839" y="1488538"/>
                  <a:pt x="4910640" y="1488538"/>
                  <a:pt x="4910640" y="1483338"/>
                </a:cubicBezTo>
                <a:cubicBezTo>
                  <a:pt x="4910640" y="1483338"/>
                  <a:pt x="4905441" y="1483338"/>
                  <a:pt x="4905441" y="1483338"/>
                </a:cubicBezTo>
                <a:cubicBezTo>
                  <a:pt x="4905441" y="1488539"/>
                  <a:pt x="4905441" y="1488539"/>
                  <a:pt x="4905441" y="1488539"/>
                </a:cubicBezTo>
                <a:cubicBezTo>
                  <a:pt x="4884645" y="1452146"/>
                  <a:pt x="4895044" y="1478139"/>
                  <a:pt x="4884645" y="1478139"/>
                </a:cubicBezTo>
                <a:cubicBezTo>
                  <a:pt x="4879446" y="1457344"/>
                  <a:pt x="4848253" y="1426151"/>
                  <a:pt x="4822259" y="1400157"/>
                </a:cubicBezTo>
                <a:cubicBezTo>
                  <a:pt x="4817061" y="1405355"/>
                  <a:pt x="4817061" y="1405355"/>
                  <a:pt x="4817061" y="1405355"/>
                </a:cubicBezTo>
                <a:cubicBezTo>
                  <a:pt x="4817060" y="1400157"/>
                  <a:pt x="4817060" y="1400157"/>
                  <a:pt x="4817060" y="1400157"/>
                </a:cubicBezTo>
                <a:cubicBezTo>
                  <a:pt x="4817060" y="1400157"/>
                  <a:pt x="4817060" y="1394958"/>
                  <a:pt x="4811861" y="1394958"/>
                </a:cubicBezTo>
                <a:cubicBezTo>
                  <a:pt x="4811861" y="1394958"/>
                  <a:pt x="4811861" y="1400157"/>
                  <a:pt x="4811861" y="1400157"/>
                </a:cubicBezTo>
                <a:cubicBezTo>
                  <a:pt x="4796264" y="1384560"/>
                  <a:pt x="4785866" y="1363765"/>
                  <a:pt x="4780669" y="1353367"/>
                </a:cubicBezTo>
                <a:cubicBezTo>
                  <a:pt x="4775469" y="1358565"/>
                  <a:pt x="4775469" y="1363765"/>
                  <a:pt x="4770269" y="1358565"/>
                </a:cubicBezTo>
                <a:cubicBezTo>
                  <a:pt x="4770269" y="1353367"/>
                  <a:pt x="4770269" y="1353367"/>
                  <a:pt x="4765071" y="1348168"/>
                </a:cubicBezTo>
                <a:cubicBezTo>
                  <a:pt x="4759872" y="1353367"/>
                  <a:pt x="4759872" y="1348168"/>
                  <a:pt x="4754673" y="1337771"/>
                </a:cubicBezTo>
                <a:cubicBezTo>
                  <a:pt x="4754673" y="1337771"/>
                  <a:pt x="4754673" y="1337771"/>
                  <a:pt x="4759872" y="1337771"/>
                </a:cubicBezTo>
                <a:cubicBezTo>
                  <a:pt x="4759872" y="1337771"/>
                  <a:pt x="4759872" y="1337771"/>
                  <a:pt x="4759872" y="1332571"/>
                </a:cubicBezTo>
                <a:cubicBezTo>
                  <a:pt x="4754673" y="1332572"/>
                  <a:pt x="4754673" y="1327372"/>
                  <a:pt x="4749473" y="1327372"/>
                </a:cubicBezTo>
                <a:cubicBezTo>
                  <a:pt x="4749473" y="1327372"/>
                  <a:pt x="4744275" y="1327372"/>
                  <a:pt x="4744275" y="1327372"/>
                </a:cubicBezTo>
                <a:cubicBezTo>
                  <a:pt x="4744275" y="1316975"/>
                  <a:pt x="4697485" y="1285782"/>
                  <a:pt x="4707883" y="1296179"/>
                </a:cubicBezTo>
                <a:cubicBezTo>
                  <a:pt x="4723480" y="1296179"/>
                  <a:pt x="4702684" y="1316975"/>
                  <a:pt x="4718280" y="1311776"/>
                </a:cubicBezTo>
                <a:cubicBezTo>
                  <a:pt x="4723480" y="1306578"/>
                  <a:pt x="4733877" y="1311777"/>
                  <a:pt x="4739077" y="1322173"/>
                </a:cubicBezTo>
                <a:cubicBezTo>
                  <a:pt x="4733878" y="1322173"/>
                  <a:pt x="4733878" y="1322173"/>
                  <a:pt x="4733877" y="1316975"/>
                </a:cubicBezTo>
                <a:cubicBezTo>
                  <a:pt x="4728678" y="1316975"/>
                  <a:pt x="4728678" y="1316975"/>
                  <a:pt x="4728678" y="1316975"/>
                </a:cubicBezTo>
                <a:cubicBezTo>
                  <a:pt x="4723480" y="1316975"/>
                  <a:pt x="4728678" y="1322173"/>
                  <a:pt x="4728678" y="1322173"/>
                </a:cubicBezTo>
                <a:cubicBezTo>
                  <a:pt x="4733877" y="1327372"/>
                  <a:pt x="4733877" y="1327372"/>
                  <a:pt x="4733877" y="1327372"/>
                </a:cubicBezTo>
                <a:cubicBezTo>
                  <a:pt x="4728679" y="1327372"/>
                  <a:pt x="4728679" y="1327372"/>
                  <a:pt x="4728679" y="1327372"/>
                </a:cubicBezTo>
                <a:cubicBezTo>
                  <a:pt x="4728678" y="1322173"/>
                  <a:pt x="4723480" y="1322174"/>
                  <a:pt x="4723480" y="1322174"/>
                </a:cubicBezTo>
                <a:cubicBezTo>
                  <a:pt x="4723480" y="1322174"/>
                  <a:pt x="4723480" y="1327372"/>
                  <a:pt x="4723480" y="1327372"/>
                </a:cubicBezTo>
                <a:cubicBezTo>
                  <a:pt x="4728678" y="1332572"/>
                  <a:pt x="4728678" y="1332572"/>
                  <a:pt x="4728678" y="1332572"/>
                </a:cubicBezTo>
                <a:cubicBezTo>
                  <a:pt x="4733878" y="1337771"/>
                  <a:pt x="4733878" y="1337771"/>
                  <a:pt x="4733878" y="1337771"/>
                </a:cubicBezTo>
                <a:cubicBezTo>
                  <a:pt x="4733878" y="1337771"/>
                  <a:pt x="4723481" y="1332572"/>
                  <a:pt x="4723481" y="1332572"/>
                </a:cubicBezTo>
                <a:cubicBezTo>
                  <a:pt x="4718280" y="1327372"/>
                  <a:pt x="4718280" y="1327372"/>
                  <a:pt x="4718280" y="1327372"/>
                </a:cubicBezTo>
                <a:cubicBezTo>
                  <a:pt x="4713081" y="1322173"/>
                  <a:pt x="4713081" y="1322173"/>
                  <a:pt x="4713081" y="1322173"/>
                </a:cubicBezTo>
                <a:cubicBezTo>
                  <a:pt x="4713081" y="1316975"/>
                  <a:pt x="4707883" y="1311776"/>
                  <a:pt x="4702684" y="1311776"/>
                </a:cubicBezTo>
                <a:cubicBezTo>
                  <a:pt x="4697486" y="1311776"/>
                  <a:pt x="4697485" y="1316975"/>
                  <a:pt x="4702684" y="1322173"/>
                </a:cubicBezTo>
                <a:cubicBezTo>
                  <a:pt x="4702684" y="1322173"/>
                  <a:pt x="4702684" y="1322173"/>
                  <a:pt x="4702684" y="1327372"/>
                </a:cubicBezTo>
                <a:cubicBezTo>
                  <a:pt x="4687088" y="1311776"/>
                  <a:pt x="4702684" y="1311776"/>
                  <a:pt x="4681888" y="1301380"/>
                </a:cubicBezTo>
                <a:cubicBezTo>
                  <a:pt x="4687088" y="1301379"/>
                  <a:pt x="4687088" y="1301379"/>
                  <a:pt x="4687088" y="1301379"/>
                </a:cubicBezTo>
                <a:cubicBezTo>
                  <a:pt x="4687088" y="1301379"/>
                  <a:pt x="4687088" y="1301379"/>
                  <a:pt x="4687088" y="1296179"/>
                </a:cubicBezTo>
                <a:cubicBezTo>
                  <a:pt x="4681888" y="1296179"/>
                  <a:pt x="4681888" y="1296179"/>
                  <a:pt x="4681888" y="1296179"/>
                </a:cubicBezTo>
                <a:cubicBezTo>
                  <a:pt x="4681888" y="1296179"/>
                  <a:pt x="4676689" y="1296179"/>
                  <a:pt x="4676689" y="1296179"/>
                </a:cubicBezTo>
                <a:cubicBezTo>
                  <a:pt x="4671491" y="1290980"/>
                  <a:pt x="4671491" y="1290980"/>
                  <a:pt x="4671491" y="1290980"/>
                </a:cubicBezTo>
                <a:cubicBezTo>
                  <a:pt x="4666292" y="1285782"/>
                  <a:pt x="4666292" y="1285782"/>
                  <a:pt x="4655893" y="1275384"/>
                </a:cubicBezTo>
                <a:cubicBezTo>
                  <a:pt x="4645496" y="1285782"/>
                  <a:pt x="4624700" y="1259786"/>
                  <a:pt x="4624700" y="1275384"/>
                </a:cubicBezTo>
                <a:cubicBezTo>
                  <a:pt x="4635099" y="1275384"/>
                  <a:pt x="4640298" y="1285783"/>
                  <a:pt x="4650695" y="1290980"/>
                </a:cubicBezTo>
                <a:cubicBezTo>
                  <a:pt x="4640298" y="1285783"/>
                  <a:pt x="4640298" y="1285783"/>
                  <a:pt x="4640297" y="1290980"/>
                </a:cubicBezTo>
                <a:cubicBezTo>
                  <a:pt x="4640297" y="1290980"/>
                  <a:pt x="4640297" y="1290980"/>
                  <a:pt x="4640297" y="1296179"/>
                </a:cubicBezTo>
                <a:cubicBezTo>
                  <a:pt x="4629900" y="1280583"/>
                  <a:pt x="4614303" y="1264988"/>
                  <a:pt x="4598706" y="1254588"/>
                </a:cubicBezTo>
                <a:close/>
                <a:moveTo>
                  <a:pt x="4552580" y="1209663"/>
                </a:moveTo>
                <a:lnTo>
                  <a:pt x="4566356" y="1223403"/>
                </a:lnTo>
                <a:lnTo>
                  <a:pt x="4567513" y="1218197"/>
                </a:lnTo>
                <a:close/>
                <a:moveTo>
                  <a:pt x="4524053" y="1180586"/>
                </a:moveTo>
                <a:lnTo>
                  <a:pt x="4524309" y="1181467"/>
                </a:lnTo>
                <a:lnTo>
                  <a:pt x="4548854" y="1205947"/>
                </a:lnTo>
                <a:lnTo>
                  <a:pt x="4546718" y="1197402"/>
                </a:lnTo>
                <a:cubicBezTo>
                  <a:pt x="4531120" y="1189603"/>
                  <a:pt x="4524297" y="1178880"/>
                  <a:pt x="4524053" y="1180586"/>
                </a:cubicBezTo>
                <a:close/>
                <a:moveTo>
                  <a:pt x="4464916" y="1131696"/>
                </a:moveTo>
                <a:lnTo>
                  <a:pt x="4483050" y="1144830"/>
                </a:lnTo>
                <a:lnTo>
                  <a:pt x="4484331" y="1145413"/>
                </a:lnTo>
                <a:lnTo>
                  <a:pt x="4486429" y="1147279"/>
                </a:lnTo>
                <a:lnTo>
                  <a:pt x="4490516" y="1150238"/>
                </a:lnTo>
                <a:lnTo>
                  <a:pt x="4490909" y="1149799"/>
                </a:lnTo>
                <a:cubicBezTo>
                  <a:pt x="4490179" y="1148337"/>
                  <a:pt x="4488229" y="1145413"/>
                  <a:pt x="4484330" y="1140213"/>
                </a:cubicBezTo>
                <a:cubicBezTo>
                  <a:pt x="4486929" y="1142813"/>
                  <a:pt x="4490829" y="1145413"/>
                  <a:pt x="4493429" y="1146063"/>
                </a:cubicBezTo>
                <a:lnTo>
                  <a:pt x="4494694" y="1140369"/>
                </a:lnTo>
                <a:lnTo>
                  <a:pt x="4494402" y="1140120"/>
                </a:lnTo>
                <a:close/>
                <a:moveTo>
                  <a:pt x="4404902" y="1088225"/>
                </a:moveTo>
                <a:lnTo>
                  <a:pt x="4429007" y="1105686"/>
                </a:lnTo>
                <a:lnTo>
                  <a:pt x="4427143" y="1103821"/>
                </a:lnTo>
                <a:cubicBezTo>
                  <a:pt x="4427143" y="1098623"/>
                  <a:pt x="4416745" y="1093424"/>
                  <a:pt x="4406346" y="1088225"/>
                </a:cubicBezTo>
                <a:close/>
                <a:moveTo>
                  <a:pt x="4380352" y="1062231"/>
                </a:moveTo>
                <a:lnTo>
                  <a:pt x="4375589" y="1066993"/>
                </a:lnTo>
                <a:lnTo>
                  <a:pt x="4391287" y="1078364"/>
                </a:lnTo>
                <a:lnTo>
                  <a:pt x="4385552" y="1072628"/>
                </a:lnTo>
                <a:cubicBezTo>
                  <a:pt x="4385552" y="1072628"/>
                  <a:pt x="4385552" y="1067429"/>
                  <a:pt x="4385552" y="1067429"/>
                </a:cubicBezTo>
                <a:cubicBezTo>
                  <a:pt x="4380352" y="1062231"/>
                  <a:pt x="4380352" y="1062231"/>
                  <a:pt x="4380352" y="1062231"/>
                </a:cubicBezTo>
                <a:close/>
                <a:moveTo>
                  <a:pt x="1181100" y="777498"/>
                </a:moveTo>
                <a:lnTo>
                  <a:pt x="1181100" y="1542007"/>
                </a:lnTo>
                <a:lnTo>
                  <a:pt x="1180431" y="1549593"/>
                </a:lnTo>
                <a:lnTo>
                  <a:pt x="244427" y="1549593"/>
                </a:lnTo>
                <a:lnTo>
                  <a:pt x="311887" y="1459885"/>
                </a:lnTo>
                <a:cubicBezTo>
                  <a:pt x="355010" y="1404671"/>
                  <a:pt x="401029" y="1351798"/>
                  <a:pt x="455526" y="1306050"/>
                </a:cubicBezTo>
                <a:cubicBezTo>
                  <a:pt x="665089" y="1132127"/>
                  <a:pt x="877402" y="961658"/>
                  <a:pt x="1108509" y="818234"/>
                </a:cubicBezTo>
                <a:close/>
                <a:moveTo>
                  <a:pt x="3752474" y="721161"/>
                </a:moveTo>
                <a:lnTo>
                  <a:pt x="3915377" y="793074"/>
                </a:lnTo>
                <a:cubicBezTo>
                  <a:pt x="3953058" y="811482"/>
                  <a:pt x="3989007" y="830680"/>
                  <a:pt x="4028422" y="848298"/>
                </a:cubicBezTo>
                <a:cubicBezTo>
                  <a:pt x="4036778" y="852862"/>
                  <a:pt x="4044981" y="861681"/>
                  <a:pt x="4062311" y="853786"/>
                </a:cubicBezTo>
                <a:cubicBezTo>
                  <a:pt x="4033690" y="832298"/>
                  <a:pt x="4000543" y="818102"/>
                  <a:pt x="3971489" y="799687"/>
                </a:cubicBezTo>
                <a:lnTo>
                  <a:pt x="3961811" y="791776"/>
                </a:lnTo>
                <a:lnTo>
                  <a:pt x="3896845" y="766275"/>
                </a:lnTo>
                <a:close/>
                <a:moveTo>
                  <a:pt x="5198846" y="678889"/>
                </a:moveTo>
                <a:cubicBezTo>
                  <a:pt x="5231998" y="695130"/>
                  <a:pt x="5252953" y="704186"/>
                  <a:pt x="5288614" y="730119"/>
                </a:cubicBezTo>
                <a:cubicBezTo>
                  <a:pt x="5288614" y="730119"/>
                  <a:pt x="5287678" y="734497"/>
                  <a:pt x="5278922" y="732627"/>
                </a:cubicBezTo>
                <a:cubicBezTo>
                  <a:pt x="5278922" y="732627"/>
                  <a:pt x="5311140" y="753246"/>
                  <a:pt x="5320832" y="750738"/>
                </a:cubicBezTo>
                <a:cubicBezTo>
                  <a:pt x="5327716" y="761367"/>
                  <a:pt x="5331160" y="766680"/>
                  <a:pt x="5325845" y="770124"/>
                </a:cubicBezTo>
                <a:cubicBezTo>
                  <a:pt x="5343357" y="773866"/>
                  <a:pt x="5380589" y="813871"/>
                  <a:pt x="5404987" y="828241"/>
                </a:cubicBezTo>
                <a:cubicBezTo>
                  <a:pt x="5412808" y="834491"/>
                  <a:pt x="5417185" y="835425"/>
                  <a:pt x="5425006" y="841676"/>
                </a:cubicBezTo>
                <a:cubicBezTo>
                  <a:pt x="5488506" y="887292"/>
                  <a:pt x="5543886" y="949491"/>
                  <a:pt x="5596758" y="1001995"/>
                </a:cubicBezTo>
                <a:cubicBezTo>
                  <a:pt x="5615841" y="1019808"/>
                  <a:pt x="5655880" y="1046676"/>
                  <a:pt x="5645253" y="1053564"/>
                </a:cubicBezTo>
                <a:cubicBezTo>
                  <a:pt x="5660895" y="1066062"/>
                  <a:pt x="5672158" y="1077627"/>
                  <a:pt x="5680914" y="1079497"/>
                </a:cubicBezTo>
                <a:cubicBezTo>
                  <a:pt x="5691241" y="1095440"/>
                  <a:pt x="5682485" y="1093568"/>
                  <a:pt x="5678107" y="1092634"/>
                </a:cubicBezTo>
                <a:cubicBezTo>
                  <a:pt x="5634626" y="1060451"/>
                  <a:pt x="5590509" y="1009817"/>
                  <a:pt x="5560161" y="980440"/>
                </a:cubicBezTo>
                <a:cubicBezTo>
                  <a:pt x="5556721" y="975127"/>
                  <a:pt x="5552342" y="974191"/>
                  <a:pt x="5551405" y="978570"/>
                </a:cubicBezTo>
                <a:cubicBezTo>
                  <a:pt x="5555784" y="979505"/>
                  <a:pt x="5555784" y="979505"/>
                  <a:pt x="5559228" y="984819"/>
                </a:cubicBezTo>
                <a:cubicBezTo>
                  <a:pt x="5563605" y="985754"/>
                  <a:pt x="5567047" y="991068"/>
                  <a:pt x="5566112" y="995447"/>
                </a:cubicBezTo>
                <a:cubicBezTo>
                  <a:pt x="5566112" y="995447"/>
                  <a:pt x="5561735" y="994513"/>
                  <a:pt x="5558291" y="989197"/>
                </a:cubicBezTo>
                <a:cubicBezTo>
                  <a:pt x="5558291" y="989197"/>
                  <a:pt x="5558291" y="989197"/>
                  <a:pt x="5553913" y="988262"/>
                </a:cubicBezTo>
                <a:cubicBezTo>
                  <a:pt x="5590210" y="1032647"/>
                  <a:pt x="5631819" y="1073588"/>
                  <a:pt x="5676873" y="1119842"/>
                </a:cubicBezTo>
                <a:cubicBezTo>
                  <a:pt x="5718482" y="1160782"/>
                  <a:pt x="5759156" y="1206103"/>
                  <a:pt x="5798895" y="1255802"/>
                </a:cubicBezTo>
                <a:cubicBezTo>
                  <a:pt x="5811094" y="1262985"/>
                  <a:pt x="5818914" y="1269235"/>
                  <a:pt x="5825799" y="1279864"/>
                </a:cubicBezTo>
                <a:cubicBezTo>
                  <a:pt x="5862096" y="1324248"/>
                  <a:pt x="5884622" y="1347376"/>
                  <a:pt x="5912162" y="1389888"/>
                </a:cubicBezTo>
                <a:cubicBezTo>
                  <a:pt x="5916539" y="1390824"/>
                  <a:pt x="5926231" y="1388317"/>
                  <a:pt x="5931544" y="1384873"/>
                </a:cubicBezTo>
                <a:cubicBezTo>
                  <a:pt x="5942808" y="1396435"/>
                  <a:pt x="5950629" y="1402685"/>
                  <a:pt x="5955006" y="1403621"/>
                </a:cubicBezTo>
                <a:cubicBezTo>
                  <a:pt x="5955006" y="1403621"/>
                  <a:pt x="5951564" y="1398307"/>
                  <a:pt x="5951564" y="1398307"/>
                </a:cubicBezTo>
                <a:cubicBezTo>
                  <a:pt x="5952499" y="1393927"/>
                  <a:pt x="5952499" y="1393927"/>
                  <a:pt x="5952499" y="1393927"/>
                </a:cubicBezTo>
                <a:cubicBezTo>
                  <a:pt x="5956878" y="1394864"/>
                  <a:pt x="5960320" y="1400177"/>
                  <a:pt x="5959385" y="1404556"/>
                </a:cubicBezTo>
                <a:cubicBezTo>
                  <a:pt x="5959385" y="1404556"/>
                  <a:pt x="5963762" y="1405491"/>
                  <a:pt x="5962827" y="1409870"/>
                </a:cubicBezTo>
                <a:cubicBezTo>
                  <a:pt x="5973454" y="1402983"/>
                  <a:pt x="5988160" y="1419862"/>
                  <a:pt x="6005371" y="1446433"/>
                </a:cubicBezTo>
                <a:cubicBezTo>
                  <a:pt x="6022585" y="1473004"/>
                  <a:pt x="6043240" y="1504888"/>
                  <a:pt x="6060452" y="1531459"/>
                </a:cubicBezTo>
                <a:cubicBezTo>
                  <a:pt x="6062025" y="1545531"/>
                  <a:pt x="6045748" y="1514582"/>
                  <a:pt x="6044812" y="1518961"/>
                </a:cubicBezTo>
                <a:cubicBezTo>
                  <a:pt x="6044812" y="1518961"/>
                  <a:pt x="6048255" y="1524274"/>
                  <a:pt x="6048255" y="1524274"/>
                </a:cubicBezTo>
                <a:cubicBezTo>
                  <a:pt x="6051696" y="1529588"/>
                  <a:pt x="6056075" y="1530524"/>
                  <a:pt x="6050762" y="1533968"/>
                </a:cubicBezTo>
                <a:cubicBezTo>
                  <a:pt x="6050762" y="1533968"/>
                  <a:pt x="6050762" y="1533968"/>
                  <a:pt x="6047319" y="1528654"/>
                </a:cubicBezTo>
                <a:cubicBezTo>
                  <a:pt x="6047319" y="1528654"/>
                  <a:pt x="6047319" y="1528654"/>
                  <a:pt x="6042940" y="1527718"/>
                </a:cubicBezTo>
                <a:cubicBezTo>
                  <a:pt x="6053268" y="1543660"/>
                  <a:pt x="6063596" y="1559604"/>
                  <a:pt x="6058280" y="1563047"/>
                </a:cubicBezTo>
                <a:cubicBezTo>
                  <a:pt x="6046084" y="1555862"/>
                  <a:pt x="6028870" y="1529290"/>
                  <a:pt x="6021051" y="1523041"/>
                </a:cubicBezTo>
                <a:cubicBezTo>
                  <a:pt x="6021051" y="1523041"/>
                  <a:pt x="6021051" y="1523041"/>
                  <a:pt x="6024492" y="1528356"/>
                </a:cubicBezTo>
                <a:cubicBezTo>
                  <a:pt x="6027935" y="1533670"/>
                  <a:pt x="6027935" y="1533670"/>
                  <a:pt x="6031378" y="1538983"/>
                </a:cubicBezTo>
                <a:cubicBezTo>
                  <a:pt x="6031378" y="1538983"/>
                  <a:pt x="6026999" y="1538048"/>
                  <a:pt x="6026999" y="1538048"/>
                </a:cubicBezTo>
                <a:cubicBezTo>
                  <a:pt x="6027935" y="1533670"/>
                  <a:pt x="6023558" y="1532735"/>
                  <a:pt x="6023558" y="1532735"/>
                </a:cubicBezTo>
                <a:cubicBezTo>
                  <a:pt x="6031378" y="1538983"/>
                  <a:pt x="6032948" y="1553056"/>
                  <a:pt x="6039835" y="1563683"/>
                </a:cubicBezTo>
                <a:cubicBezTo>
                  <a:pt x="6070817" y="1611511"/>
                  <a:pt x="6110556" y="1661210"/>
                  <a:pt x="6140603" y="1713416"/>
                </a:cubicBezTo>
                <a:cubicBezTo>
                  <a:pt x="6150930" y="1729359"/>
                  <a:pt x="6153437" y="1739052"/>
                  <a:pt x="6162830" y="1759374"/>
                </a:cubicBezTo>
                <a:cubicBezTo>
                  <a:pt x="6189435" y="1806266"/>
                  <a:pt x="6218546" y="1862852"/>
                  <a:pt x="6245151" y="1909743"/>
                </a:cubicBezTo>
                <a:cubicBezTo>
                  <a:pt x="6267378" y="1955701"/>
                  <a:pt x="6287096" y="1991964"/>
                  <a:pt x="6284290" y="2005102"/>
                </a:cubicBezTo>
                <a:cubicBezTo>
                  <a:pt x="6284290" y="2005102"/>
                  <a:pt x="6284290" y="2005102"/>
                  <a:pt x="6283354" y="2009480"/>
                </a:cubicBezTo>
                <a:cubicBezTo>
                  <a:pt x="6283354" y="2009480"/>
                  <a:pt x="6283354" y="2009480"/>
                  <a:pt x="6286797" y="2014794"/>
                </a:cubicBezTo>
                <a:cubicBezTo>
                  <a:pt x="6291176" y="2015730"/>
                  <a:pt x="6290240" y="2020109"/>
                  <a:pt x="6289304" y="2024487"/>
                </a:cubicBezTo>
                <a:cubicBezTo>
                  <a:pt x="6289304" y="2024487"/>
                  <a:pt x="6289304" y="2024487"/>
                  <a:pt x="6285861" y="2019173"/>
                </a:cubicBezTo>
                <a:cubicBezTo>
                  <a:pt x="6285861" y="2019173"/>
                  <a:pt x="6285861" y="2019173"/>
                  <a:pt x="6282419" y="2013858"/>
                </a:cubicBezTo>
                <a:cubicBezTo>
                  <a:pt x="6287433" y="2033244"/>
                  <a:pt x="6296825" y="2053566"/>
                  <a:pt x="6302775" y="2068573"/>
                </a:cubicBezTo>
                <a:cubicBezTo>
                  <a:pt x="6297461" y="2072016"/>
                  <a:pt x="6302475" y="2091403"/>
                  <a:pt x="6293719" y="2089532"/>
                </a:cubicBezTo>
                <a:cubicBezTo>
                  <a:pt x="6337237" y="2185825"/>
                  <a:pt x="6344159" y="2260562"/>
                  <a:pt x="6385469" y="2324333"/>
                </a:cubicBezTo>
                <a:cubicBezTo>
                  <a:pt x="6399576" y="2386870"/>
                  <a:pt x="6391156" y="2426280"/>
                  <a:pt x="6414019" y="2490687"/>
                </a:cubicBezTo>
                <a:cubicBezTo>
                  <a:pt x="6413083" y="2495066"/>
                  <a:pt x="6414654" y="2509138"/>
                  <a:pt x="6418097" y="2514453"/>
                </a:cubicBezTo>
                <a:cubicBezTo>
                  <a:pt x="6425618" y="2543532"/>
                  <a:pt x="6435646" y="2582303"/>
                  <a:pt x="6442232" y="2615762"/>
                </a:cubicBezTo>
                <a:cubicBezTo>
                  <a:pt x="6448817" y="2649219"/>
                  <a:pt x="6450089" y="2686121"/>
                  <a:pt x="6446347" y="2703636"/>
                </a:cubicBezTo>
                <a:cubicBezTo>
                  <a:pt x="6438526" y="2697387"/>
                  <a:pt x="6433512" y="2678000"/>
                  <a:pt x="6429434" y="2654236"/>
                </a:cubicBezTo>
                <a:cubicBezTo>
                  <a:pt x="6429734" y="2631406"/>
                  <a:pt x="6425654" y="2607641"/>
                  <a:pt x="6418770" y="2597013"/>
                </a:cubicBezTo>
                <a:cubicBezTo>
                  <a:pt x="6417198" y="2582940"/>
                  <a:pt x="6419069" y="2574183"/>
                  <a:pt x="6421876" y="2561047"/>
                </a:cubicBezTo>
                <a:cubicBezTo>
                  <a:pt x="6412784" y="2517896"/>
                  <a:pt x="6406834" y="2502889"/>
                  <a:pt x="6395870" y="2468495"/>
                </a:cubicBezTo>
                <a:cubicBezTo>
                  <a:pt x="6403690" y="2474746"/>
                  <a:pt x="6395234" y="2450044"/>
                  <a:pt x="6393663" y="2435973"/>
                </a:cubicBezTo>
                <a:cubicBezTo>
                  <a:pt x="6390220" y="2430659"/>
                  <a:pt x="6379893" y="2414715"/>
                  <a:pt x="6384907" y="2434102"/>
                </a:cubicBezTo>
                <a:cubicBezTo>
                  <a:pt x="6373942" y="2399708"/>
                  <a:pt x="6360472" y="2355622"/>
                  <a:pt x="6347938" y="2307158"/>
                </a:cubicBezTo>
                <a:cubicBezTo>
                  <a:pt x="6338845" y="2264006"/>
                  <a:pt x="6321932" y="2214607"/>
                  <a:pt x="6308462" y="2170520"/>
                </a:cubicBezTo>
                <a:cubicBezTo>
                  <a:pt x="6308462" y="2170520"/>
                  <a:pt x="6305954" y="2160827"/>
                  <a:pt x="6314711" y="2162697"/>
                </a:cubicBezTo>
                <a:cubicBezTo>
                  <a:pt x="6294356" y="2107983"/>
                  <a:pt x="6286834" y="2078903"/>
                  <a:pt x="6264308" y="2055776"/>
                </a:cubicBezTo>
                <a:cubicBezTo>
                  <a:pt x="6256787" y="2026697"/>
                  <a:pt x="6246460" y="2010755"/>
                  <a:pt x="6241445" y="1991370"/>
                </a:cubicBezTo>
                <a:cubicBezTo>
                  <a:pt x="6234560" y="1980741"/>
                  <a:pt x="6240510" y="1995747"/>
                  <a:pt x="6236131" y="1994814"/>
                </a:cubicBezTo>
                <a:cubicBezTo>
                  <a:pt x="6226740" y="1974491"/>
                  <a:pt x="6217347" y="1954169"/>
                  <a:pt x="6207956" y="1933849"/>
                </a:cubicBezTo>
                <a:cubicBezTo>
                  <a:pt x="6221089" y="1936654"/>
                  <a:pt x="6210762" y="1920712"/>
                  <a:pt x="6208255" y="1911019"/>
                </a:cubicBezTo>
                <a:cubicBezTo>
                  <a:pt x="6214504" y="1903196"/>
                  <a:pt x="6229210" y="1920074"/>
                  <a:pt x="6244851" y="1932574"/>
                </a:cubicBezTo>
                <a:cubicBezTo>
                  <a:pt x="6245151" y="1909743"/>
                  <a:pt x="6198527" y="1849416"/>
                  <a:pt x="6185693" y="1823782"/>
                </a:cubicBezTo>
                <a:cubicBezTo>
                  <a:pt x="6184757" y="1828160"/>
                  <a:pt x="6184757" y="1828160"/>
                  <a:pt x="6184757" y="1828160"/>
                </a:cubicBezTo>
                <a:cubicBezTo>
                  <a:pt x="6188199" y="1833474"/>
                  <a:pt x="6187264" y="1837853"/>
                  <a:pt x="6187264" y="1837853"/>
                </a:cubicBezTo>
                <a:cubicBezTo>
                  <a:pt x="6183821" y="1832540"/>
                  <a:pt x="6179444" y="1831604"/>
                  <a:pt x="6180378" y="1827225"/>
                </a:cubicBezTo>
                <a:cubicBezTo>
                  <a:pt x="6175065" y="1830668"/>
                  <a:pt x="6155345" y="1794404"/>
                  <a:pt x="6164101" y="1796275"/>
                </a:cubicBezTo>
                <a:cubicBezTo>
                  <a:pt x="6159724" y="1795339"/>
                  <a:pt x="6159724" y="1795339"/>
                  <a:pt x="6156280" y="1790026"/>
                </a:cubicBezTo>
                <a:cubicBezTo>
                  <a:pt x="6156280" y="1790026"/>
                  <a:pt x="6156280" y="1790026"/>
                  <a:pt x="6157217" y="1785648"/>
                </a:cubicBezTo>
                <a:cubicBezTo>
                  <a:pt x="6157217" y="1785648"/>
                  <a:pt x="6158152" y="1781268"/>
                  <a:pt x="6158152" y="1781268"/>
                </a:cubicBezTo>
                <a:cubicBezTo>
                  <a:pt x="6158152" y="1781268"/>
                  <a:pt x="6158152" y="1781268"/>
                  <a:pt x="6161594" y="1786582"/>
                </a:cubicBezTo>
                <a:cubicBezTo>
                  <a:pt x="6141875" y="1750318"/>
                  <a:pt x="6153774" y="1780332"/>
                  <a:pt x="6148461" y="1783776"/>
                </a:cubicBezTo>
                <a:cubicBezTo>
                  <a:pt x="6143147" y="1787219"/>
                  <a:pt x="6136262" y="1776591"/>
                  <a:pt x="6136262" y="1776591"/>
                </a:cubicBezTo>
                <a:cubicBezTo>
                  <a:pt x="6130947" y="1780035"/>
                  <a:pt x="6147226" y="1810984"/>
                  <a:pt x="6135963" y="1799421"/>
                </a:cubicBezTo>
                <a:cubicBezTo>
                  <a:pt x="6124700" y="1787857"/>
                  <a:pt x="6113437" y="1776293"/>
                  <a:pt x="6103108" y="1760350"/>
                </a:cubicBezTo>
                <a:cubicBezTo>
                  <a:pt x="6097159" y="1745343"/>
                  <a:pt x="6085896" y="1733781"/>
                  <a:pt x="6076504" y="1713458"/>
                </a:cubicBezTo>
                <a:cubicBezTo>
                  <a:pt x="6082753" y="1705637"/>
                  <a:pt x="6099966" y="1732207"/>
                  <a:pt x="6107786" y="1738457"/>
                </a:cubicBezTo>
                <a:cubicBezTo>
                  <a:pt x="6117478" y="1735949"/>
                  <a:pt x="6102772" y="1719069"/>
                  <a:pt x="6103708" y="1714692"/>
                </a:cubicBezTo>
                <a:cubicBezTo>
                  <a:pt x="6095887" y="1708442"/>
                  <a:pt x="6089937" y="1693435"/>
                  <a:pt x="6085560" y="1692499"/>
                </a:cubicBezTo>
                <a:cubicBezTo>
                  <a:pt x="6039236" y="1609343"/>
                  <a:pt x="5985427" y="1561218"/>
                  <a:pt x="5950366" y="1489625"/>
                </a:cubicBezTo>
                <a:cubicBezTo>
                  <a:pt x="5943480" y="1478997"/>
                  <a:pt x="5932217" y="1467433"/>
                  <a:pt x="5925333" y="1456804"/>
                </a:cubicBezTo>
                <a:cubicBezTo>
                  <a:pt x="5908120" y="1430233"/>
                  <a:pt x="5911563" y="1435548"/>
                  <a:pt x="5889972" y="1408041"/>
                </a:cubicBezTo>
                <a:cubicBezTo>
                  <a:pt x="5886529" y="1402727"/>
                  <a:pt x="5882151" y="1401791"/>
                  <a:pt x="5881216" y="1406171"/>
                </a:cubicBezTo>
                <a:cubicBezTo>
                  <a:pt x="5851804" y="1372416"/>
                  <a:pt x="5833657" y="1350223"/>
                  <a:pt x="5815508" y="1328031"/>
                </a:cubicBezTo>
                <a:cubicBezTo>
                  <a:pt x="5797361" y="1305839"/>
                  <a:pt x="5783591" y="1284582"/>
                  <a:pt x="5761999" y="1257076"/>
                </a:cubicBezTo>
                <a:cubicBezTo>
                  <a:pt x="5749801" y="1249890"/>
                  <a:pt x="5760129" y="1265833"/>
                  <a:pt x="5753880" y="1273656"/>
                </a:cubicBezTo>
                <a:cubicBezTo>
                  <a:pt x="5746058" y="1267407"/>
                  <a:pt x="5746058" y="1267407"/>
                  <a:pt x="5741681" y="1266471"/>
                </a:cubicBezTo>
                <a:cubicBezTo>
                  <a:pt x="5719155" y="1243343"/>
                  <a:pt x="5716648" y="1233650"/>
                  <a:pt x="5694122" y="1210524"/>
                </a:cubicBezTo>
                <a:cubicBezTo>
                  <a:pt x="5695057" y="1206144"/>
                  <a:pt x="5699435" y="1207080"/>
                  <a:pt x="5695992" y="1201765"/>
                </a:cubicBezTo>
                <a:cubicBezTo>
                  <a:pt x="5700371" y="1202701"/>
                  <a:pt x="5705684" y="1199257"/>
                  <a:pt x="5720390" y="1216135"/>
                </a:cubicBezTo>
                <a:cubicBezTo>
                  <a:pt x="5706620" y="1194878"/>
                  <a:pt x="5680651" y="1166436"/>
                  <a:pt x="5658124" y="1143310"/>
                </a:cubicBezTo>
                <a:cubicBezTo>
                  <a:pt x="5631221" y="1119246"/>
                  <a:pt x="5608694" y="1096118"/>
                  <a:pt x="5599302" y="1075797"/>
                </a:cubicBezTo>
                <a:cubicBezTo>
                  <a:pt x="5548001" y="1037366"/>
                  <a:pt x="5522968" y="1004544"/>
                  <a:pt x="5476981" y="962668"/>
                </a:cubicBezTo>
                <a:cubicBezTo>
                  <a:pt x="5452583" y="948299"/>
                  <a:pt x="5486372" y="982990"/>
                  <a:pt x="5465417" y="973935"/>
                </a:cubicBezTo>
                <a:cubicBezTo>
                  <a:pt x="5458533" y="963306"/>
                  <a:pt x="5453219" y="966749"/>
                  <a:pt x="5441956" y="955185"/>
                </a:cubicBezTo>
                <a:cubicBezTo>
                  <a:pt x="5451647" y="952677"/>
                  <a:pt x="5436941" y="935799"/>
                  <a:pt x="5454454" y="939540"/>
                </a:cubicBezTo>
                <a:cubicBezTo>
                  <a:pt x="5444126" y="923599"/>
                  <a:pt x="5405023" y="892350"/>
                  <a:pt x="5379690" y="882359"/>
                </a:cubicBezTo>
                <a:cubicBezTo>
                  <a:pt x="5319932" y="819227"/>
                  <a:pt x="5244236" y="766424"/>
                  <a:pt x="5139760" y="698317"/>
                </a:cubicBezTo>
                <a:cubicBezTo>
                  <a:pt x="5166965" y="699551"/>
                  <a:pt x="5199182" y="720169"/>
                  <a:pt x="5232335" y="736410"/>
                </a:cubicBezTo>
                <a:cubicBezTo>
                  <a:pt x="5249698" y="751566"/>
                  <a:pt x="5273394" y="769220"/>
                  <a:pt x="5298301" y="786560"/>
                </a:cubicBezTo>
                <a:lnTo>
                  <a:pt x="5365656" y="830955"/>
                </a:lnTo>
                <a:lnTo>
                  <a:pt x="5365982" y="831354"/>
                </a:lnTo>
                <a:cubicBezTo>
                  <a:pt x="5367390" y="832800"/>
                  <a:pt x="5369345" y="834362"/>
                  <a:pt x="5371534" y="834829"/>
                </a:cubicBezTo>
                <a:lnTo>
                  <a:pt x="5365656" y="830955"/>
                </a:lnTo>
                <a:lnTo>
                  <a:pt x="5363714" y="828580"/>
                </a:lnTo>
                <a:cubicBezTo>
                  <a:pt x="5369027" y="825136"/>
                  <a:pt x="5373405" y="826072"/>
                  <a:pt x="5376847" y="831387"/>
                </a:cubicBezTo>
                <a:cubicBezTo>
                  <a:pt x="5376847" y="831387"/>
                  <a:pt x="5376847" y="831387"/>
                  <a:pt x="5381226" y="832322"/>
                </a:cubicBezTo>
                <a:cubicBezTo>
                  <a:pt x="5338679" y="795760"/>
                  <a:pt x="5289886" y="767021"/>
                  <a:pt x="5261411" y="728886"/>
                </a:cubicBezTo>
                <a:cubicBezTo>
                  <a:pt x="5232635" y="713580"/>
                  <a:pt x="5191661" y="691090"/>
                  <a:pt x="5198846" y="678889"/>
                </a:cubicBezTo>
                <a:close/>
                <a:moveTo>
                  <a:pt x="1181100" y="517542"/>
                </a:moveTo>
                <a:lnTo>
                  <a:pt x="1181100" y="556173"/>
                </a:lnTo>
                <a:lnTo>
                  <a:pt x="1116472" y="587118"/>
                </a:lnTo>
                <a:cubicBezTo>
                  <a:pt x="1103521" y="591434"/>
                  <a:pt x="1088410" y="597910"/>
                  <a:pt x="1068981" y="606543"/>
                </a:cubicBezTo>
                <a:cubicBezTo>
                  <a:pt x="1077616" y="569849"/>
                  <a:pt x="1099203" y="546105"/>
                  <a:pt x="1127266" y="537471"/>
                </a:cubicBezTo>
                <a:close/>
                <a:moveTo>
                  <a:pt x="2871475" y="0"/>
                </a:moveTo>
                <a:cubicBezTo>
                  <a:pt x="2938395" y="6476"/>
                  <a:pt x="3005313" y="12952"/>
                  <a:pt x="3074391" y="21585"/>
                </a:cubicBezTo>
                <a:cubicBezTo>
                  <a:pt x="3631330" y="97134"/>
                  <a:pt x="4147253" y="291401"/>
                  <a:pt x="4622161" y="591434"/>
                </a:cubicBezTo>
                <a:cubicBezTo>
                  <a:pt x="4907106" y="770592"/>
                  <a:pt x="5155354" y="992921"/>
                  <a:pt x="5349634" y="1269210"/>
                </a:cubicBezTo>
                <a:cubicBezTo>
                  <a:pt x="5425189" y="1374978"/>
                  <a:pt x="5518011" y="1465636"/>
                  <a:pt x="5591406" y="1573562"/>
                </a:cubicBezTo>
                <a:cubicBezTo>
                  <a:pt x="5623786" y="1625365"/>
                  <a:pt x="5654008" y="1679328"/>
                  <a:pt x="5675595" y="1737609"/>
                </a:cubicBezTo>
                <a:cubicBezTo>
                  <a:pt x="5716609" y="1847693"/>
                  <a:pt x="5770575" y="1951302"/>
                  <a:pt x="5824543" y="2054911"/>
                </a:cubicBezTo>
                <a:cubicBezTo>
                  <a:pt x="5831019" y="2031167"/>
                  <a:pt x="5813750" y="1944826"/>
                  <a:pt x="5796480" y="1905974"/>
                </a:cubicBezTo>
                <a:cubicBezTo>
                  <a:pt x="5848288" y="1936192"/>
                  <a:pt x="5984285" y="2264287"/>
                  <a:pt x="5992920" y="2378689"/>
                </a:cubicBezTo>
                <a:cubicBezTo>
                  <a:pt x="5967016" y="2367895"/>
                  <a:pt x="5951904" y="2346310"/>
                  <a:pt x="5928159" y="2329042"/>
                </a:cubicBezTo>
                <a:cubicBezTo>
                  <a:pt x="5926001" y="2385164"/>
                  <a:pt x="5949746" y="2430494"/>
                  <a:pt x="5967016" y="2475822"/>
                </a:cubicBezTo>
                <a:cubicBezTo>
                  <a:pt x="5971333" y="2484455"/>
                  <a:pt x="5977808" y="2488772"/>
                  <a:pt x="5986443" y="2482297"/>
                </a:cubicBezTo>
                <a:cubicBezTo>
                  <a:pt x="6023140" y="2456396"/>
                  <a:pt x="6031774" y="2484457"/>
                  <a:pt x="6038252" y="2510359"/>
                </a:cubicBezTo>
                <a:cubicBezTo>
                  <a:pt x="6070632" y="2635553"/>
                  <a:pt x="6100853" y="2760746"/>
                  <a:pt x="6124598" y="2888099"/>
                </a:cubicBezTo>
                <a:cubicBezTo>
                  <a:pt x="6146185" y="2996025"/>
                  <a:pt x="6154820" y="3103950"/>
                  <a:pt x="6150503" y="3214036"/>
                </a:cubicBezTo>
                <a:cubicBezTo>
                  <a:pt x="6148344" y="3222670"/>
                  <a:pt x="6148344" y="3231305"/>
                  <a:pt x="6148344" y="3239938"/>
                </a:cubicBezTo>
                <a:cubicBezTo>
                  <a:pt x="6146184" y="3252889"/>
                  <a:pt x="6144027" y="3263682"/>
                  <a:pt x="6128917" y="3265840"/>
                </a:cubicBezTo>
                <a:cubicBezTo>
                  <a:pt x="6111646" y="3267999"/>
                  <a:pt x="6107330" y="3255048"/>
                  <a:pt x="6105172" y="3242097"/>
                </a:cubicBezTo>
                <a:cubicBezTo>
                  <a:pt x="6100853" y="3211877"/>
                  <a:pt x="6098695" y="3181657"/>
                  <a:pt x="6094378" y="3151439"/>
                </a:cubicBezTo>
                <a:cubicBezTo>
                  <a:pt x="6092219" y="3140646"/>
                  <a:pt x="6087901" y="3129854"/>
                  <a:pt x="6081425" y="3119061"/>
                </a:cubicBezTo>
                <a:cubicBezTo>
                  <a:pt x="6066314" y="3155756"/>
                  <a:pt x="6068473" y="3192450"/>
                  <a:pt x="6074949" y="3229145"/>
                </a:cubicBezTo>
                <a:cubicBezTo>
                  <a:pt x="6105172" y="3408301"/>
                  <a:pt x="6122440" y="3589619"/>
                  <a:pt x="6113806" y="3770934"/>
                </a:cubicBezTo>
                <a:cubicBezTo>
                  <a:pt x="6105172" y="3997577"/>
                  <a:pt x="6040411" y="4211272"/>
                  <a:pt x="5967016" y="4424965"/>
                </a:cubicBezTo>
                <a:cubicBezTo>
                  <a:pt x="5839653" y="4791914"/>
                  <a:pt x="5675595" y="5139435"/>
                  <a:pt x="5433823" y="5445945"/>
                </a:cubicBezTo>
                <a:cubicBezTo>
                  <a:pt x="5153195" y="5797783"/>
                  <a:pt x="4814283" y="6076233"/>
                  <a:pt x="4417087" y="6287767"/>
                </a:cubicBezTo>
                <a:cubicBezTo>
                  <a:pt x="4276772" y="6361158"/>
                  <a:pt x="4142936" y="6449657"/>
                  <a:pt x="3987510" y="6492827"/>
                </a:cubicBezTo>
                <a:cubicBezTo>
                  <a:pt x="3590314" y="6600753"/>
                  <a:pt x="3190959" y="6700046"/>
                  <a:pt x="2776493" y="6715154"/>
                </a:cubicBezTo>
                <a:cubicBezTo>
                  <a:pt x="2558467" y="6723789"/>
                  <a:pt x="2342600" y="6702204"/>
                  <a:pt x="2126732" y="6671984"/>
                </a:cubicBezTo>
                <a:cubicBezTo>
                  <a:pt x="2053338" y="6663350"/>
                  <a:pt x="1979942" y="6648241"/>
                  <a:pt x="1906547" y="6635289"/>
                </a:cubicBezTo>
                <a:cubicBezTo>
                  <a:pt x="1876327" y="6628814"/>
                  <a:pt x="1843946" y="6620179"/>
                  <a:pt x="1815883" y="6605070"/>
                </a:cubicBezTo>
                <a:cubicBezTo>
                  <a:pt x="1777027" y="6583486"/>
                  <a:pt x="1733854" y="6574851"/>
                  <a:pt x="1688521" y="6581326"/>
                </a:cubicBezTo>
                <a:cubicBezTo>
                  <a:pt x="1675569" y="6583485"/>
                  <a:pt x="1664236" y="6582946"/>
                  <a:pt x="1654792" y="6578629"/>
                </a:cubicBezTo>
                <a:lnTo>
                  <a:pt x="1638300" y="6559953"/>
                </a:lnTo>
                <a:lnTo>
                  <a:pt x="1638300" y="6373547"/>
                </a:lnTo>
                <a:lnTo>
                  <a:pt x="1656132" y="6381314"/>
                </a:lnTo>
                <a:cubicBezTo>
                  <a:pt x="2137029" y="6573022"/>
                  <a:pt x="2672516" y="6645806"/>
                  <a:pt x="3220998" y="6567823"/>
                </a:cubicBezTo>
                <a:cubicBezTo>
                  <a:pt x="3662905" y="6505437"/>
                  <a:pt x="4068418" y="6354670"/>
                  <a:pt x="4421945" y="6131119"/>
                </a:cubicBezTo>
                <a:cubicBezTo>
                  <a:pt x="5222573" y="5626829"/>
                  <a:pt x="5763259" y="4769018"/>
                  <a:pt x="5846440" y="3807229"/>
                </a:cubicBezTo>
                <a:cubicBezTo>
                  <a:pt x="5851639" y="3739644"/>
                  <a:pt x="5856838" y="3677256"/>
                  <a:pt x="5856838" y="3609672"/>
                </a:cubicBezTo>
                <a:cubicBezTo>
                  <a:pt x="5856838" y="3609672"/>
                  <a:pt x="5862037" y="3609672"/>
                  <a:pt x="5862037" y="3604472"/>
                </a:cubicBezTo>
                <a:cubicBezTo>
                  <a:pt x="5862037" y="3588875"/>
                  <a:pt x="5862037" y="3588875"/>
                  <a:pt x="5862037" y="3588875"/>
                </a:cubicBezTo>
                <a:cubicBezTo>
                  <a:pt x="5862037" y="3588875"/>
                  <a:pt x="5862037" y="3583678"/>
                  <a:pt x="5856838" y="3583678"/>
                </a:cubicBezTo>
                <a:lnTo>
                  <a:pt x="5856838" y="3438108"/>
                </a:lnTo>
                <a:cubicBezTo>
                  <a:pt x="5851639" y="3323734"/>
                  <a:pt x="5841241" y="3214559"/>
                  <a:pt x="5825645" y="3100183"/>
                </a:cubicBezTo>
                <a:cubicBezTo>
                  <a:pt x="5773655" y="2731063"/>
                  <a:pt x="5659280" y="2382740"/>
                  <a:pt x="5487717" y="2070809"/>
                </a:cubicBezTo>
                <a:cubicBezTo>
                  <a:pt x="5399337" y="1894049"/>
                  <a:pt x="5284960" y="1722486"/>
                  <a:pt x="5160187" y="1561321"/>
                </a:cubicBezTo>
                <a:cubicBezTo>
                  <a:pt x="5165385" y="1566520"/>
                  <a:pt x="5165385" y="1566520"/>
                  <a:pt x="5170584" y="1566520"/>
                </a:cubicBezTo>
                <a:cubicBezTo>
                  <a:pt x="5160188" y="1550924"/>
                  <a:pt x="5134192" y="1519731"/>
                  <a:pt x="5113396" y="1493736"/>
                </a:cubicBezTo>
                <a:cubicBezTo>
                  <a:pt x="5097801" y="1478140"/>
                  <a:pt x="5087402" y="1462543"/>
                  <a:pt x="5077004" y="1457344"/>
                </a:cubicBezTo>
                <a:cubicBezTo>
                  <a:pt x="5040612" y="1420953"/>
                  <a:pt x="5004220" y="1379361"/>
                  <a:pt x="4967829" y="1342969"/>
                </a:cubicBezTo>
                <a:cubicBezTo>
                  <a:pt x="4957429" y="1327372"/>
                  <a:pt x="4941833" y="1311776"/>
                  <a:pt x="4926236" y="1301380"/>
                </a:cubicBezTo>
                <a:cubicBezTo>
                  <a:pt x="4806661" y="1176606"/>
                  <a:pt x="4671491" y="1067429"/>
                  <a:pt x="4525921" y="963453"/>
                </a:cubicBezTo>
                <a:cubicBezTo>
                  <a:pt x="4572712" y="989447"/>
                  <a:pt x="4619501" y="1015441"/>
                  <a:pt x="4655895" y="1036236"/>
                </a:cubicBezTo>
                <a:cubicBezTo>
                  <a:pt x="4655893" y="1046634"/>
                  <a:pt x="4676689" y="1057032"/>
                  <a:pt x="4676689" y="1062231"/>
                </a:cubicBezTo>
                <a:cubicBezTo>
                  <a:pt x="4718280" y="1088225"/>
                  <a:pt x="4765071" y="1129816"/>
                  <a:pt x="4806662" y="1145413"/>
                </a:cubicBezTo>
                <a:cubicBezTo>
                  <a:pt x="4791065" y="1129816"/>
                  <a:pt x="4770269" y="1109020"/>
                  <a:pt x="4775469" y="1098623"/>
                </a:cubicBezTo>
                <a:cubicBezTo>
                  <a:pt x="4749473" y="1077827"/>
                  <a:pt x="4687089" y="1031039"/>
                  <a:pt x="4666292" y="1025839"/>
                </a:cubicBezTo>
                <a:cubicBezTo>
                  <a:pt x="4655895" y="1015441"/>
                  <a:pt x="4650695" y="1005043"/>
                  <a:pt x="4645496" y="999845"/>
                </a:cubicBezTo>
                <a:cubicBezTo>
                  <a:pt x="4614303" y="979049"/>
                  <a:pt x="4588308" y="968651"/>
                  <a:pt x="4557116" y="953054"/>
                </a:cubicBezTo>
                <a:cubicBezTo>
                  <a:pt x="4536320" y="937458"/>
                  <a:pt x="4499927" y="906265"/>
                  <a:pt x="4473934" y="890668"/>
                </a:cubicBezTo>
                <a:cubicBezTo>
                  <a:pt x="4463536" y="885468"/>
                  <a:pt x="4458337" y="890668"/>
                  <a:pt x="4447939" y="885468"/>
                </a:cubicBezTo>
                <a:cubicBezTo>
                  <a:pt x="4437540" y="880271"/>
                  <a:pt x="4421945" y="859475"/>
                  <a:pt x="4411547" y="854276"/>
                </a:cubicBezTo>
                <a:cubicBezTo>
                  <a:pt x="4380352" y="833479"/>
                  <a:pt x="4364756" y="833481"/>
                  <a:pt x="4364756" y="823082"/>
                </a:cubicBezTo>
                <a:cubicBezTo>
                  <a:pt x="4343960" y="817884"/>
                  <a:pt x="4312766" y="802288"/>
                  <a:pt x="4302369" y="812686"/>
                </a:cubicBezTo>
                <a:cubicBezTo>
                  <a:pt x="4323166" y="817884"/>
                  <a:pt x="4317966" y="823083"/>
                  <a:pt x="4317965" y="828281"/>
                </a:cubicBezTo>
                <a:cubicBezTo>
                  <a:pt x="3860463" y="557942"/>
                  <a:pt x="3330177" y="401976"/>
                  <a:pt x="2758296" y="401976"/>
                </a:cubicBezTo>
                <a:lnTo>
                  <a:pt x="2757137" y="402030"/>
                </a:lnTo>
                <a:lnTo>
                  <a:pt x="2912759" y="413522"/>
                </a:lnTo>
                <a:cubicBezTo>
                  <a:pt x="3020548" y="427919"/>
                  <a:pt x="3126169" y="453634"/>
                  <a:pt x="3231092" y="482413"/>
                </a:cubicBezTo>
                <a:lnTo>
                  <a:pt x="3338272" y="512739"/>
                </a:lnTo>
                <a:lnTo>
                  <a:pt x="3354220" y="515051"/>
                </a:lnTo>
                <a:cubicBezTo>
                  <a:pt x="3674603" y="574838"/>
                  <a:pt x="3980037" y="685312"/>
                  <a:pt x="4260777" y="838680"/>
                </a:cubicBezTo>
                <a:cubicBezTo>
                  <a:pt x="4250380" y="838680"/>
                  <a:pt x="4245181" y="833481"/>
                  <a:pt x="4245181" y="838680"/>
                </a:cubicBezTo>
                <a:cubicBezTo>
                  <a:pt x="4281573" y="869873"/>
                  <a:pt x="4291972" y="864675"/>
                  <a:pt x="4328364" y="880271"/>
                </a:cubicBezTo>
                <a:cubicBezTo>
                  <a:pt x="4359557" y="895868"/>
                  <a:pt x="4395950" y="916662"/>
                  <a:pt x="4427143" y="937458"/>
                </a:cubicBezTo>
                <a:cubicBezTo>
                  <a:pt x="4432341" y="947856"/>
                  <a:pt x="4473932" y="973850"/>
                  <a:pt x="4484330" y="973850"/>
                </a:cubicBezTo>
                <a:cubicBezTo>
                  <a:pt x="4484330" y="979049"/>
                  <a:pt x="4484330" y="979049"/>
                  <a:pt x="4484330" y="979049"/>
                </a:cubicBezTo>
                <a:cubicBezTo>
                  <a:pt x="4489529" y="979048"/>
                  <a:pt x="4489529" y="979048"/>
                  <a:pt x="4489529" y="979048"/>
                </a:cubicBezTo>
                <a:cubicBezTo>
                  <a:pt x="4489530" y="984247"/>
                  <a:pt x="4489530" y="984247"/>
                  <a:pt x="4494728" y="984247"/>
                </a:cubicBezTo>
                <a:cubicBezTo>
                  <a:pt x="4499927" y="984247"/>
                  <a:pt x="4499927" y="984247"/>
                  <a:pt x="4505125" y="989448"/>
                </a:cubicBezTo>
                <a:cubicBezTo>
                  <a:pt x="4510325" y="994647"/>
                  <a:pt x="4525921" y="1005044"/>
                  <a:pt x="4531120" y="1005043"/>
                </a:cubicBezTo>
                <a:cubicBezTo>
                  <a:pt x="4557115" y="1025839"/>
                  <a:pt x="4583109" y="1046634"/>
                  <a:pt x="4614303" y="1062231"/>
                </a:cubicBezTo>
                <a:cubicBezTo>
                  <a:pt x="4624700" y="1072628"/>
                  <a:pt x="4635098" y="1083027"/>
                  <a:pt x="4645497" y="1088225"/>
                </a:cubicBezTo>
                <a:cubicBezTo>
                  <a:pt x="4671491" y="1109020"/>
                  <a:pt x="4697485" y="1129816"/>
                  <a:pt x="4718280" y="1145413"/>
                </a:cubicBezTo>
                <a:cubicBezTo>
                  <a:pt x="4718280" y="1145413"/>
                  <a:pt x="4713081" y="1145413"/>
                  <a:pt x="4713081" y="1145413"/>
                </a:cubicBezTo>
                <a:cubicBezTo>
                  <a:pt x="4718280" y="1150612"/>
                  <a:pt x="4723480" y="1155810"/>
                  <a:pt x="4728678" y="1155810"/>
                </a:cubicBezTo>
                <a:cubicBezTo>
                  <a:pt x="5035413" y="1405355"/>
                  <a:pt x="5295357" y="1717287"/>
                  <a:pt x="5487717" y="2070809"/>
                </a:cubicBezTo>
                <a:cubicBezTo>
                  <a:pt x="5695673" y="2476320"/>
                  <a:pt x="5815246" y="2928621"/>
                  <a:pt x="5825645" y="3412115"/>
                </a:cubicBezTo>
                <a:cubicBezTo>
                  <a:pt x="5820446" y="3412114"/>
                  <a:pt x="5820446" y="3412114"/>
                  <a:pt x="5815246" y="3412115"/>
                </a:cubicBezTo>
                <a:cubicBezTo>
                  <a:pt x="5810048" y="3339331"/>
                  <a:pt x="5778854" y="3308137"/>
                  <a:pt x="5758060" y="3261348"/>
                </a:cubicBezTo>
                <a:cubicBezTo>
                  <a:pt x="5758060" y="3261348"/>
                  <a:pt x="5752860" y="3271746"/>
                  <a:pt x="5752860" y="3282144"/>
                </a:cubicBezTo>
                <a:cubicBezTo>
                  <a:pt x="5742462" y="3261348"/>
                  <a:pt x="5747661" y="3219757"/>
                  <a:pt x="5742462" y="3188564"/>
                </a:cubicBezTo>
                <a:cubicBezTo>
                  <a:pt x="5732065" y="3162571"/>
                  <a:pt x="5716467" y="3120979"/>
                  <a:pt x="5716467" y="3120979"/>
                </a:cubicBezTo>
                <a:cubicBezTo>
                  <a:pt x="5706070" y="3126178"/>
                  <a:pt x="5706070" y="3146974"/>
                  <a:pt x="5706070" y="3172968"/>
                </a:cubicBezTo>
                <a:cubicBezTo>
                  <a:pt x="5700871" y="3172968"/>
                  <a:pt x="5700871" y="3167769"/>
                  <a:pt x="5700871" y="3167769"/>
                </a:cubicBezTo>
                <a:cubicBezTo>
                  <a:pt x="5700871" y="3162571"/>
                  <a:pt x="5700871" y="3162571"/>
                  <a:pt x="5700871" y="3162571"/>
                </a:cubicBezTo>
                <a:cubicBezTo>
                  <a:pt x="5700871" y="3162571"/>
                  <a:pt x="5700871" y="3157370"/>
                  <a:pt x="5700871" y="3157370"/>
                </a:cubicBezTo>
                <a:cubicBezTo>
                  <a:pt x="5700871" y="3157370"/>
                  <a:pt x="5700871" y="3152172"/>
                  <a:pt x="5700871" y="3146974"/>
                </a:cubicBezTo>
                <a:cubicBezTo>
                  <a:pt x="5695671" y="3146974"/>
                  <a:pt x="5695671" y="3146974"/>
                  <a:pt x="5695673" y="3152172"/>
                </a:cubicBezTo>
                <a:cubicBezTo>
                  <a:pt x="5695673" y="3152172"/>
                  <a:pt x="5695673" y="3157372"/>
                  <a:pt x="5695673" y="3157372"/>
                </a:cubicBezTo>
                <a:cubicBezTo>
                  <a:pt x="5695673" y="3162571"/>
                  <a:pt x="5695673" y="3162571"/>
                  <a:pt x="5695673" y="3162571"/>
                </a:cubicBezTo>
                <a:cubicBezTo>
                  <a:pt x="5685275" y="3131376"/>
                  <a:pt x="5685275" y="3172968"/>
                  <a:pt x="5690473" y="3178167"/>
                </a:cubicBezTo>
                <a:cubicBezTo>
                  <a:pt x="5690473" y="3183364"/>
                  <a:pt x="5695673" y="3183364"/>
                  <a:pt x="5695673" y="3183364"/>
                </a:cubicBezTo>
                <a:cubicBezTo>
                  <a:pt x="5695673" y="3183364"/>
                  <a:pt x="5695673" y="3178167"/>
                  <a:pt x="5695673" y="3178167"/>
                </a:cubicBezTo>
                <a:cubicBezTo>
                  <a:pt x="5700871" y="3172968"/>
                  <a:pt x="5700871" y="3172968"/>
                  <a:pt x="5700871" y="3172968"/>
                </a:cubicBezTo>
                <a:cubicBezTo>
                  <a:pt x="5700871" y="3172968"/>
                  <a:pt x="5700871" y="3183365"/>
                  <a:pt x="5700871" y="3188563"/>
                </a:cubicBezTo>
                <a:cubicBezTo>
                  <a:pt x="5700871" y="3193763"/>
                  <a:pt x="5700871" y="3193763"/>
                  <a:pt x="5700871" y="3193763"/>
                </a:cubicBezTo>
                <a:cubicBezTo>
                  <a:pt x="5700871" y="3230154"/>
                  <a:pt x="5690473" y="3256149"/>
                  <a:pt x="5674876" y="3235354"/>
                </a:cubicBezTo>
                <a:cubicBezTo>
                  <a:pt x="5674877" y="3209360"/>
                  <a:pt x="5669678" y="3209359"/>
                  <a:pt x="5669678" y="3172968"/>
                </a:cubicBezTo>
                <a:cubicBezTo>
                  <a:pt x="5659280" y="3167769"/>
                  <a:pt x="5659280" y="3188563"/>
                  <a:pt x="5648883" y="3193762"/>
                </a:cubicBezTo>
                <a:cubicBezTo>
                  <a:pt x="5633285" y="3146974"/>
                  <a:pt x="5622887" y="3068989"/>
                  <a:pt x="5596893" y="3068990"/>
                </a:cubicBezTo>
                <a:cubicBezTo>
                  <a:pt x="5596893" y="3068990"/>
                  <a:pt x="5596893" y="3063790"/>
                  <a:pt x="5596893" y="3063790"/>
                </a:cubicBezTo>
                <a:cubicBezTo>
                  <a:pt x="5596893" y="3063790"/>
                  <a:pt x="5596893" y="3053394"/>
                  <a:pt x="5596893" y="3053394"/>
                </a:cubicBezTo>
                <a:cubicBezTo>
                  <a:pt x="5591695" y="3048193"/>
                  <a:pt x="5591695" y="3042997"/>
                  <a:pt x="5591695" y="3048193"/>
                </a:cubicBezTo>
                <a:cubicBezTo>
                  <a:pt x="5586496" y="3037797"/>
                  <a:pt x="5586496" y="3022201"/>
                  <a:pt x="5576098" y="2991008"/>
                </a:cubicBezTo>
                <a:cubicBezTo>
                  <a:pt x="5570899" y="2980610"/>
                  <a:pt x="5570899" y="2975410"/>
                  <a:pt x="5570899" y="2970212"/>
                </a:cubicBezTo>
                <a:cubicBezTo>
                  <a:pt x="5570899" y="2970212"/>
                  <a:pt x="5565700" y="2965013"/>
                  <a:pt x="5565700" y="2965013"/>
                </a:cubicBezTo>
                <a:cubicBezTo>
                  <a:pt x="5565700" y="2959815"/>
                  <a:pt x="5565700" y="2959815"/>
                  <a:pt x="5565700" y="2959815"/>
                </a:cubicBezTo>
                <a:cubicBezTo>
                  <a:pt x="5565700" y="2954614"/>
                  <a:pt x="5560501" y="2959815"/>
                  <a:pt x="5560501" y="2959815"/>
                </a:cubicBezTo>
                <a:cubicBezTo>
                  <a:pt x="5560501" y="2954616"/>
                  <a:pt x="5560501" y="2954616"/>
                  <a:pt x="5560501" y="2954616"/>
                </a:cubicBezTo>
                <a:cubicBezTo>
                  <a:pt x="5555303" y="2954616"/>
                  <a:pt x="5555303" y="2933819"/>
                  <a:pt x="5550103" y="2933820"/>
                </a:cubicBezTo>
                <a:cubicBezTo>
                  <a:pt x="5555303" y="2959814"/>
                  <a:pt x="5550104" y="2939019"/>
                  <a:pt x="5544905" y="2949416"/>
                </a:cubicBezTo>
                <a:cubicBezTo>
                  <a:pt x="5539705" y="2918223"/>
                  <a:pt x="5539705" y="2959814"/>
                  <a:pt x="5534507" y="2939019"/>
                </a:cubicBezTo>
                <a:cubicBezTo>
                  <a:pt x="5529308" y="2907826"/>
                  <a:pt x="5524108" y="2907826"/>
                  <a:pt x="5529308" y="2892230"/>
                </a:cubicBezTo>
                <a:cubicBezTo>
                  <a:pt x="5513712" y="2892230"/>
                  <a:pt x="5503312" y="2819446"/>
                  <a:pt x="5487717" y="2767457"/>
                </a:cubicBezTo>
                <a:cubicBezTo>
                  <a:pt x="5487717" y="2762257"/>
                  <a:pt x="5482516" y="2751859"/>
                  <a:pt x="5477319" y="2736262"/>
                </a:cubicBezTo>
                <a:cubicBezTo>
                  <a:pt x="5461723" y="2689474"/>
                  <a:pt x="5451326" y="2658281"/>
                  <a:pt x="5440927" y="2632286"/>
                </a:cubicBezTo>
                <a:cubicBezTo>
                  <a:pt x="5435729" y="2621888"/>
                  <a:pt x="5440927" y="2627087"/>
                  <a:pt x="5440927" y="2616690"/>
                </a:cubicBezTo>
                <a:cubicBezTo>
                  <a:pt x="5435728" y="2616689"/>
                  <a:pt x="5430530" y="2611491"/>
                  <a:pt x="5430529" y="2606292"/>
                </a:cubicBezTo>
                <a:cubicBezTo>
                  <a:pt x="5430529" y="2601092"/>
                  <a:pt x="5440927" y="2616690"/>
                  <a:pt x="5435729" y="2601093"/>
                </a:cubicBezTo>
                <a:cubicBezTo>
                  <a:pt x="5420132" y="2575098"/>
                  <a:pt x="5425330" y="2569900"/>
                  <a:pt x="5404536" y="2528309"/>
                </a:cubicBezTo>
                <a:cubicBezTo>
                  <a:pt x="5414932" y="2528309"/>
                  <a:pt x="5414932" y="2528309"/>
                  <a:pt x="5414932" y="2528309"/>
                </a:cubicBezTo>
                <a:cubicBezTo>
                  <a:pt x="5404535" y="2502315"/>
                  <a:pt x="5399336" y="2491917"/>
                  <a:pt x="5399336" y="2512713"/>
                </a:cubicBezTo>
                <a:cubicBezTo>
                  <a:pt x="5388937" y="2497116"/>
                  <a:pt x="5399336" y="2491917"/>
                  <a:pt x="5383739" y="2476319"/>
                </a:cubicBezTo>
                <a:cubicBezTo>
                  <a:pt x="5388937" y="2481519"/>
                  <a:pt x="5388937" y="2476320"/>
                  <a:pt x="5383739" y="2471122"/>
                </a:cubicBezTo>
                <a:cubicBezTo>
                  <a:pt x="5388937" y="2471122"/>
                  <a:pt x="5388937" y="2471122"/>
                  <a:pt x="5388937" y="2471122"/>
                </a:cubicBezTo>
                <a:cubicBezTo>
                  <a:pt x="5394137" y="2476320"/>
                  <a:pt x="5394137" y="2471121"/>
                  <a:pt x="5394137" y="2471121"/>
                </a:cubicBezTo>
                <a:cubicBezTo>
                  <a:pt x="5394137" y="2465923"/>
                  <a:pt x="5394137" y="2465923"/>
                  <a:pt x="5394137" y="2465923"/>
                </a:cubicBezTo>
                <a:cubicBezTo>
                  <a:pt x="5404536" y="2486719"/>
                  <a:pt x="5399336" y="2455525"/>
                  <a:pt x="5388937" y="2439928"/>
                </a:cubicBezTo>
                <a:cubicBezTo>
                  <a:pt x="5394137" y="2439927"/>
                  <a:pt x="5394137" y="2439927"/>
                  <a:pt x="5394137" y="2439927"/>
                </a:cubicBezTo>
                <a:cubicBezTo>
                  <a:pt x="5394137" y="2439927"/>
                  <a:pt x="5394137" y="2439927"/>
                  <a:pt x="5394137" y="2434730"/>
                </a:cubicBezTo>
                <a:cubicBezTo>
                  <a:pt x="5394137" y="2434730"/>
                  <a:pt x="5388939" y="2429531"/>
                  <a:pt x="5388939" y="2429531"/>
                </a:cubicBezTo>
                <a:cubicBezTo>
                  <a:pt x="5378540" y="2403537"/>
                  <a:pt x="5362944" y="2367145"/>
                  <a:pt x="5347348" y="2330751"/>
                </a:cubicBezTo>
                <a:cubicBezTo>
                  <a:pt x="5326551" y="2294360"/>
                  <a:pt x="5305756" y="2257968"/>
                  <a:pt x="5290159" y="2231975"/>
                </a:cubicBezTo>
                <a:cubicBezTo>
                  <a:pt x="5287560" y="2221577"/>
                  <a:pt x="5281061" y="2208579"/>
                  <a:pt x="5272612" y="2193633"/>
                </a:cubicBezTo>
                <a:lnTo>
                  <a:pt x="5264000" y="2178894"/>
                </a:lnTo>
                <a:lnTo>
                  <a:pt x="5295975" y="2249378"/>
                </a:lnTo>
                <a:cubicBezTo>
                  <a:pt x="5383606" y="2458991"/>
                  <a:pt x="5446147" y="2678987"/>
                  <a:pt x="5484226" y="2909602"/>
                </a:cubicBezTo>
                <a:cubicBezTo>
                  <a:pt x="5498950" y="2997057"/>
                  <a:pt x="5522340" y="3080565"/>
                  <a:pt x="5520832" y="3169136"/>
                </a:cubicBezTo>
                <a:cubicBezTo>
                  <a:pt x="5520523" y="3177646"/>
                  <a:pt x="5524470" y="3186311"/>
                  <a:pt x="5514861" y="3192781"/>
                </a:cubicBezTo>
                <a:cubicBezTo>
                  <a:pt x="5505406" y="3194995"/>
                  <a:pt x="5503981" y="3187274"/>
                  <a:pt x="5504136" y="3183019"/>
                </a:cubicBezTo>
                <a:cubicBezTo>
                  <a:pt x="5476025" y="2900782"/>
                  <a:pt x="5391974" y="2633564"/>
                  <a:pt x="5300202" y="2367770"/>
                </a:cubicBezTo>
                <a:cubicBezTo>
                  <a:pt x="5253286" y="2228018"/>
                  <a:pt x="5178642" y="2100897"/>
                  <a:pt x="5110929" y="1970619"/>
                </a:cubicBezTo>
                <a:cubicBezTo>
                  <a:pt x="5102093" y="1955812"/>
                  <a:pt x="5094199" y="1938482"/>
                  <a:pt x="5087095" y="1922886"/>
                </a:cubicBezTo>
                <a:cubicBezTo>
                  <a:pt x="5081414" y="1915010"/>
                  <a:pt x="5082821" y="1899722"/>
                  <a:pt x="5067223" y="1906828"/>
                </a:cubicBezTo>
                <a:cubicBezTo>
                  <a:pt x="5051626" y="1913932"/>
                  <a:pt x="5058096" y="1923541"/>
                  <a:pt x="5063622" y="1935671"/>
                </a:cubicBezTo>
                <a:cubicBezTo>
                  <a:pt x="5098969" y="1994899"/>
                  <a:pt x="5133375" y="2056650"/>
                  <a:pt x="5163525" y="2118245"/>
                </a:cubicBezTo>
                <a:cubicBezTo>
                  <a:pt x="5194525" y="2182855"/>
                  <a:pt x="5223327" y="2247812"/>
                  <a:pt x="5249815" y="2313132"/>
                </a:cubicBezTo>
                <a:lnTo>
                  <a:pt x="5304498" y="2461980"/>
                </a:lnTo>
                <a:lnTo>
                  <a:pt x="5305756" y="2460723"/>
                </a:lnTo>
                <a:cubicBezTo>
                  <a:pt x="5316153" y="2481519"/>
                  <a:pt x="5321353" y="2502315"/>
                  <a:pt x="5331750" y="2523109"/>
                </a:cubicBezTo>
                <a:cubicBezTo>
                  <a:pt x="5326551" y="2523109"/>
                  <a:pt x="5326551" y="2523109"/>
                  <a:pt x="5326551" y="2523109"/>
                </a:cubicBezTo>
                <a:cubicBezTo>
                  <a:pt x="5326551" y="2517912"/>
                  <a:pt x="5321352" y="2507513"/>
                  <a:pt x="5321353" y="2502315"/>
                </a:cubicBezTo>
                <a:lnTo>
                  <a:pt x="5313674" y="2486957"/>
                </a:lnTo>
                <a:lnTo>
                  <a:pt x="5322214" y="2510202"/>
                </a:lnTo>
                <a:lnTo>
                  <a:pt x="5335507" y="2556056"/>
                </a:lnTo>
                <a:lnTo>
                  <a:pt x="5341498" y="2558852"/>
                </a:lnTo>
                <a:cubicBezTo>
                  <a:pt x="5343448" y="2559502"/>
                  <a:pt x="5344748" y="2559502"/>
                  <a:pt x="5347347" y="2559502"/>
                </a:cubicBezTo>
                <a:cubicBezTo>
                  <a:pt x="5347348" y="2564700"/>
                  <a:pt x="5347347" y="2569900"/>
                  <a:pt x="5347347" y="2569900"/>
                </a:cubicBezTo>
                <a:cubicBezTo>
                  <a:pt x="5342149" y="2569900"/>
                  <a:pt x="5342148" y="2564701"/>
                  <a:pt x="5342149" y="2569900"/>
                </a:cubicBezTo>
                <a:cubicBezTo>
                  <a:pt x="5342149" y="2569900"/>
                  <a:pt x="5342149" y="2569900"/>
                  <a:pt x="5342149" y="2575097"/>
                </a:cubicBezTo>
                <a:lnTo>
                  <a:pt x="5342148" y="2578966"/>
                </a:lnTo>
                <a:lnTo>
                  <a:pt x="5380009" y="2709559"/>
                </a:lnTo>
                <a:lnTo>
                  <a:pt x="5387530" y="2745279"/>
                </a:lnTo>
                <a:lnTo>
                  <a:pt x="5399336" y="2762257"/>
                </a:lnTo>
                <a:cubicBezTo>
                  <a:pt x="5394138" y="2777853"/>
                  <a:pt x="5399336" y="2783052"/>
                  <a:pt x="5409733" y="2788251"/>
                </a:cubicBezTo>
                <a:cubicBezTo>
                  <a:pt x="5409733" y="2798650"/>
                  <a:pt x="5409734" y="2809048"/>
                  <a:pt x="5414932" y="2819446"/>
                </a:cubicBezTo>
                <a:cubicBezTo>
                  <a:pt x="5420132" y="2829842"/>
                  <a:pt x="5420132" y="2845439"/>
                  <a:pt x="5425330" y="2855836"/>
                </a:cubicBezTo>
                <a:cubicBezTo>
                  <a:pt x="5430529" y="2871434"/>
                  <a:pt x="5430529" y="2892229"/>
                  <a:pt x="5435728" y="2907826"/>
                </a:cubicBezTo>
                <a:cubicBezTo>
                  <a:pt x="5435728" y="2918223"/>
                  <a:pt x="5440927" y="2933819"/>
                  <a:pt x="5446125" y="2939019"/>
                </a:cubicBezTo>
                <a:cubicBezTo>
                  <a:pt x="5446125" y="2944218"/>
                  <a:pt x="5446125" y="2944218"/>
                  <a:pt x="5446125" y="2944218"/>
                </a:cubicBezTo>
                <a:cubicBezTo>
                  <a:pt x="5451325" y="2959815"/>
                  <a:pt x="5451325" y="2970212"/>
                  <a:pt x="5456524" y="2985808"/>
                </a:cubicBezTo>
                <a:cubicBezTo>
                  <a:pt x="5456524" y="2996206"/>
                  <a:pt x="5461723" y="3006603"/>
                  <a:pt x="5466921" y="3022200"/>
                </a:cubicBezTo>
                <a:cubicBezTo>
                  <a:pt x="5461723" y="3037796"/>
                  <a:pt x="5466921" y="3037796"/>
                  <a:pt x="5472119" y="3037797"/>
                </a:cubicBezTo>
                <a:cubicBezTo>
                  <a:pt x="5472120" y="3042997"/>
                  <a:pt x="5472120" y="3042997"/>
                  <a:pt x="5472120" y="3042997"/>
                </a:cubicBezTo>
                <a:cubicBezTo>
                  <a:pt x="5472120" y="3048195"/>
                  <a:pt x="5466921" y="3053394"/>
                  <a:pt x="5466921" y="3058593"/>
                </a:cubicBezTo>
                <a:cubicBezTo>
                  <a:pt x="5466921" y="3058593"/>
                  <a:pt x="5466921" y="3063790"/>
                  <a:pt x="5466921" y="3063790"/>
                </a:cubicBezTo>
                <a:cubicBezTo>
                  <a:pt x="5466921" y="3068989"/>
                  <a:pt x="5466921" y="3068989"/>
                  <a:pt x="5472120" y="3074188"/>
                </a:cubicBezTo>
                <a:cubicBezTo>
                  <a:pt x="5472120" y="3074188"/>
                  <a:pt x="5472120" y="3074188"/>
                  <a:pt x="5477319" y="3074189"/>
                </a:cubicBezTo>
                <a:cubicBezTo>
                  <a:pt x="5477319" y="3100183"/>
                  <a:pt x="5477319" y="3100183"/>
                  <a:pt x="5477319" y="3100183"/>
                </a:cubicBezTo>
                <a:cubicBezTo>
                  <a:pt x="5477319" y="3100183"/>
                  <a:pt x="5482518" y="3105382"/>
                  <a:pt x="5482518" y="3105382"/>
                </a:cubicBezTo>
                <a:cubicBezTo>
                  <a:pt x="5482518" y="3105382"/>
                  <a:pt x="5482518" y="3100183"/>
                  <a:pt x="5482518" y="3100183"/>
                </a:cubicBezTo>
                <a:cubicBezTo>
                  <a:pt x="5477319" y="3074189"/>
                  <a:pt x="5477319" y="3074189"/>
                  <a:pt x="5477319" y="3074189"/>
                </a:cubicBezTo>
                <a:cubicBezTo>
                  <a:pt x="5477319" y="3074189"/>
                  <a:pt x="5482518" y="3074189"/>
                  <a:pt x="5482518" y="3074189"/>
                </a:cubicBezTo>
                <a:cubicBezTo>
                  <a:pt x="5482518" y="3079390"/>
                  <a:pt x="5482518" y="3084587"/>
                  <a:pt x="5482518" y="3084587"/>
                </a:cubicBezTo>
                <a:cubicBezTo>
                  <a:pt x="5482518" y="3089786"/>
                  <a:pt x="5482518" y="3089786"/>
                  <a:pt x="5482518" y="3089786"/>
                </a:cubicBezTo>
                <a:cubicBezTo>
                  <a:pt x="5482518" y="3094984"/>
                  <a:pt x="5487717" y="3100182"/>
                  <a:pt x="5487717" y="3105382"/>
                </a:cubicBezTo>
                <a:cubicBezTo>
                  <a:pt x="5487717" y="3110580"/>
                  <a:pt x="5487717" y="3115780"/>
                  <a:pt x="5487717" y="3126177"/>
                </a:cubicBezTo>
                <a:cubicBezTo>
                  <a:pt x="5487717" y="3120979"/>
                  <a:pt x="5482516" y="3120978"/>
                  <a:pt x="5482516" y="3120978"/>
                </a:cubicBezTo>
                <a:cubicBezTo>
                  <a:pt x="5482516" y="3120978"/>
                  <a:pt x="5482518" y="3126178"/>
                  <a:pt x="5482518" y="3131376"/>
                </a:cubicBezTo>
                <a:cubicBezTo>
                  <a:pt x="5482518" y="3131376"/>
                  <a:pt x="5482516" y="3136575"/>
                  <a:pt x="5482518" y="3141775"/>
                </a:cubicBezTo>
                <a:cubicBezTo>
                  <a:pt x="5487717" y="3146974"/>
                  <a:pt x="5487717" y="3152172"/>
                  <a:pt x="5487717" y="3157372"/>
                </a:cubicBezTo>
                <a:cubicBezTo>
                  <a:pt x="5487717" y="3162571"/>
                  <a:pt x="5487717" y="3162571"/>
                  <a:pt x="5487717" y="3167767"/>
                </a:cubicBezTo>
                <a:cubicBezTo>
                  <a:pt x="5492916" y="3172968"/>
                  <a:pt x="5492916" y="3172968"/>
                  <a:pt x="5492916" y="3172968"/>
                </a:cubicBezTo>
                <a:cubicBezTo>
                  <a:pt x="5492916" y="3178167"/>
                  <a:pt x="5498115" y="3183365"/>
                  <a:pt x="5498115" y="3188564"/>
                </a:cubicBezTo>
                <a:cubicBezTo>
                  <a:pt x="5498115" y="3193762"/>
                  <a:pt x="5498115" y="3198962"/>
                  <a:pt x="5498115" y="3198962"/>
                </a:cubicBezTo>
                <a:cubicBezTo>
                  <a:pt x="5492916" y="3198962"/>
                  <a:pt x="5492916" y="3198962"/>
                  <a:pt x="5492916" y="3204161"/>
                </a:cubicBezTo>
                <a:cubicBezTo>
                  <a:pt x="5492916" y="3204161"/>
                  <a:pt x="5492916" y="3209360"/>
                  <a:pt x="5498115" y="3209359"/>
                </a:cubicBezTo>
                <a:cubicBezTo>
                  <a:pt x="5498115" y="3209359"/>
                  <a:pt x="5498114" y="3214559"/>
                  <a:pt x="5492916" y="3219757"/>
                </a:cubicBezTo>
                <a:cubicBezTo>
                  <a:pt x="5498115" y="3230155"/>
                  <a:pt x="5498115" y="3230155"/>
                  <a:pt x="5498115" y="3230155"/>
                </a:cubicBezTo>
                <a:cubicBezTo>
                  <a:pt x="5498115" y="3230155"/>
                  <a:pt x="5498115" y="3224956"/>
                  <a:pt x="5503313" y="3224956"/>
                </a:cubicBezTo>
                <a:cubicBezTo>
                  <a:pt x="5503313" y="3230155"/>
                  <a:pt x="5503313" y="3235354"/>
                  <a:pt x="5503313" y="3240553"/>
                </a:cubicBezTo>
                <a:cubicBezTo>
                  <a:pt x="5503312" y="3245752"/>
                  <a:pt x="5503312" y="3245752"/>
                  <a:pt x="5503312" y="3245752"/>
                </a:cubicBezTo>
                <a:cubicBezTo>
                  <a:pt x="5508512" y="3256149"/>
                  <a:pt x="5508512" y="3261347"/>
                  <a:pt x="5508512" y="3266547"/>
                </a:cubicBezTo>
                <a:cubicBezTo>
                  <a:pt x="5508512" y="3276944"/>
                  <a:pt x="5508512" y="3282144"/>
                  <a:pt x="5508512" y="3287342"/>
                </a:cubicBezTo>
                <a:cubicBezTo>
                  <a:pt x="5508512" y="3292541"/>
                  <a:pt x="5508512" y="3292541"/>
                  <a:pt x="5508512" y="3302939"/>
                </a:cubicBezTo>
                <a:cubicBezTo>
                  <a:pt x="5503313" y="3308138"/>
                  <a:pt x="5508512" y="3323734"/>
                  <a:pt x="5508512" y="3334132"/>
                </a:cubicBezTo>
                <a:cubicBezTo>
                  <a:pt x="5508511" y="3339331"/>
                  <a:pt x="5503313" y="3344529"/>
                  <a:pt x="5503313" y="3349729"/>
                </a:cubicBezTo>
                <a:cubicBezTo>
                  <a:pt x="5503313" y="3349729"/>
                  <a:pt x="5498115" y="3344530"/>
                  <a:pt x="5498115" y="3344530"/>
                </a:cubicBezTo>
                <a:cubicBezTo>
                  <a:pt x="5498115" y="3339331"/>
                  <a:pt x="5492915" y="3339331"/>
                  <a:pt x="5492915" y="3339331"/>
                </a:cubicBezTo>
                <a:cubicBezTo>
                  <a:pt x="5492915" y="3339331"/>
                  <a:pt x="5492915" y="3339331"/>
                  <a:pt x="5492916" y="3344530"/>
                </a:cubicBezTo>
                <a:cubicBezTo>
                  <a:pt x="5492916" y="3349728"/>
                  <a:pt x="5492916" y="3349728"/>
                  <a:pt x="5492916" y="3349728"/>
                </a:cubicBezTo>
                <a:cubicBezTo>
                  <a:pt x="5492916" y="3354927"/>
                  <a:pt x="5492916" y="3354927"/>
                  <a:pt x="5498115" y="3354927"/>
                </a:cubicBezTo>
                <a:cubicBezTo>
                  <a:pt x="5498115" y="3354927"/>
                  <a:pt x="5503313" y="3360125"/>
                  <a:pt x="5503313" y="3360125"/>
                </a:cubicBezTo>
                <a:cubicBezTo>
                  <a:pt x="5508512" y="3360127"/>
                  <a:pt x="5508512" y="3360127"/>
                  <a:pt x="5508512" y="3360127"/>
                </a:cubicBezTo>
                <a:cubicBezTo>
                  <a:pt x="5508512" y="3354927"/>
                  <a:pt x="5513712" y="3344530"/>
                  <a:pt x="5513712" y="3334132"/>
                </a:cubicBezTo>
                <a:cubicBezTo>
                  <a:pt x="5513710" y="3328934"/>
                  <a:pt x="5513710" y="3328934"/>
                  <a:pt x="5513710" y="3328934"/>
                </a:cubicBezTo>
                <a:cubicBezTo>
                  <a:pt x="5513712" y="3323734"/>
                  <a:pt x="5508512" y="3313337"/>
                  <a:pt x="5513712" y="3308138"/>
                </a:cubicBezTo>
                <a:cubicBezTo>
                  <a:pt x="5513712" y="3302939"/>
                  <a:pt x="5513712" y="3302939"/>
                  <a:pt x="5513712" y="3297741"/>
                </a:cubicBezTo>
                <a:cubicBezTo>
                  <a:pt x="5518910" y="3302939"/>
                  <a:pt x="5518910" y="3313336"/>
                  <a:pt x="5518910" y="3323733"/>
                </a:cubicBezTo>
                <a:cubicBezTo>
                  <a:pt x="5518910" y="3334132"/>
                  <a:pt x="5518910" y="3344530"/>
                  <a:pt x="5524109" y="3354927"/>
                </a:cubicBezTo>
                <a:cubicBezTo>
                  <a:pt x="5524109" y="3360125"/>
                  <a:pt x="5518910" y="3360127"/>
                  <a:pt x="5518910" y="3365326"/>
                </a:cubicBezTo>
                <a:cubicBezTo>
                  <a:pt x="5518910" y="3375723"/>
                  <a:pt x="5518910" y="3375723"/>
                  <a:pt x="5518910" y="3375723"/>
                </a:cubicBezTo>
                <a:cubicBezTo>
                  <a:pt x="5518910" y="3386119"/>
                  <a:pt x="5518910" y="3391320"/>
                  <a:pt x="5518909" y="3401717"/>
                </a:cubicBezTo>
                <a:cubicBezTo>
                  <a:pt x="5513712" y="3396518"/>
                  <a:pt x="5513712" y="3396518"/>
                  <a:pt x="5513712" y="3396518"/>
                </a:cubicBezTo>
                <a:cubicBezTo>
                  <a:pt x="5513712" y="3391320"/>
                  <a:pt x="5513712" y="3391320"/>
                  <a:pt x="5508512" y="3396519"/>
                </a:cubicBezTo>
                <a:cubicBezTo>
                  <a:pt x="5508512" y="3396519"/>
                  <a:pt x="5508512" y="3396519"/>
                  <a:pt x="5508512" y="3401717"/>
                </a:cubicBezTo>
                <a:cubicBezTo>
                  <a:pt x="5508512" y="3401717"/>
                  <a:pt x="5508512" y="3406915"/>
                  <a:pt x="5508512" y="3406915"/>
                </a:cubicBezTo>
                <a:cubicBezTo>
                  <a:pt x="5513712" y="3412114"/>
                  <a:pt x="5513712" y="3412114"/>
                  <a:pt x="5513712" y="3412114"/>
                </a:cubicBezTo>
                <a:cubicBezTo>
                  <a:pt x="5513712" y="3412114"/>
                  <a:pt x="5513712" y="3417314"/>
                  <a:pt x="5513712" y="3417314"/>
                </a:cubicBezTo>
                <a:cubicBezTo>
                  <a:pt x="5513712" y="3417314"/>
                  <a:pt x="5513712" y="3417314"/>
                  <a:pt x="5513712" y="3422513"/>
                </a:cubicBezTo>
                <a:cubicBezTo>
                  <a:pt x="5513712" y="3427711"/>
                  <a:pt x="5518910" y="3438109"/>
                  <a:pt x="5518910" y="3443307"/>
                </a:cubicBezTo>
                <a:cubicBezTo>
                  <a:pt x="5518910" y="3458904"/>
                  <a:pt x="5524109" y="3464103"/>
                  <a:pt x="5518910" y="3469303"/>
                </a:cubicBezTo>
                <a:cubicBezTo>
                  <a:pt x="5513712" y="3469302"/>
                  <a:pt x="5513712" y="3474501"/>
                  <a:pt x="5513712" y="3474501"/>
                </a:cubicBezTo>
                <a:cubicBezTo>
                  <a:pt x="5513712" y="3474501"/>
                  <a:pt x="5508511" y="3474501"/>
                  <a:pt x="5508511" y="3469303"/>
                </a:cubicBezTo>
                <a:cubicBezTo>
                  <a:pt x="5508512" y="3448506"/>
                  <a:pt x="5508512" y="3427712"/>
                  <a:pt x="5503313" y="3406916"/>
                </a:cubicBezTo>
                <a:cubicBezTo>
                  <a:pt x="5503313" y="3401716"/>
                  <a:pt x="5503313" y="3401716"/>
                  <a:pt x="5503313" y="3401716"/>
                </a:cubicBezTo>
                <a:cubicBezTo>
                  <a:pt x="5498115" y="3401716"/>
                  <a:pt x="5498115" y="3406916"/>
                  <a:pt x="5498115" y="3406916"/>
                </a:cubicBezTo>
                <a:cubicBezTo>
                  <a:pt x="5503313" y="3427712"/>
                  <a:pt x="5503313" y="3448507"/>
                  <a:pt x="5503313" y="3469303"/>
                </a:cubicBezTo>
                <a:cubicBezTo>
                  <a:pt x="5498115" y="3469303"/>
                  <a:pt x="5492916" y="3469302"/>
                  <a:pt x="5487717" y="3479699"/>
                </a:cubicBezTo>
                <a:cubicBezTo>
                  <a:pt x="5487717" y="3505694"/>
                  <a:pt x="5477319" y="3510893"/>
                  <a:pt x="5477319" y="3536888"/>
                </a:cubicBezTo>
                <a:cubicBezTo>
                  <a:pt x="5451325" y="3604473"/>
                  <a:pt x="5440927" y="3687655"/>
                  <a:pt x="5435728" y="3744841"/>
                </a:cubicBezTo>
                <a:cubicBezTo>
                  <a:pt x="5435728" y="3750041"/>
                  <a:pt x="5435728" y="3750041"/>
                  <a:pt x="5435728" y="3750041"/>
                </a:cubicBezTo>
                <a:cubicBezTo>
                  <a:pt x="5435728" y="3750041"/>
                  <a:pt x="5435728" y="3755240"/>
                  <a:pt x="5435728" y="3755240"/>
                </a:cubicBezTo>
                <a:cubicBezTo>
                  <a:pt x="5440927" y="3755240"/>
                  <a:pt x="5440927" y="3755240"/>
                  <a:pt x="5440927" y="3750040"/>
                </a:cubicBezTo>
                <a:cubicBezTo>
                  <a:pt x="5446125" y="3692852"/>
                  <a:pt x="5456524" y="3614870"/>
                  <a:pt x="5482518" y="3547284"/>
                </a:cubicBezTo>
                <a:cubicBezTo>
                  <a:pt x="5482518" y="3552485"/>
                  <a:pt x="5482518" y="3552485"/>
                  <a:pt x="5482518" y="3552485"/>
                </a:cubicBezTo>
                <a:cubicBezTo>
                  <a:pt x="5487717" y="3552484"/>
                  <a:pt x="5487717" y="3547286"/>
                  <a:pt x="5492916" y="3542085"/>
                </a:cubicBezTo>
                <a:cubicBezTo>
                  <a:pt x="5492916" y="3547286"/>
                  <a:pt x="5492916" y="3552485"/>
                  <a:pt x="5492916" y="3557682"/>
                </a:cubicBezTo>
                <a:cubicBezTo>
                  <a:pt x="5492916" y="3557682"/>
                  <a:pt x="5492916" y="3557682"/>
                  <a:pt x="5487717" y="3557683"/>
                </a:cubicBezTo>
                <a:cubicBezTo>
                  <a:pt x="5487717" y="3562882"/>
                  <a:pt x="5487717" y="3562882"/>
                  <a:pt x="5487717" y="3562882"/>
                </a:cubicBezTo>
                <a:cubicBezTo>
                  <a:pt x="5487717" y="3562882"/>
                  <a:pt x="5487717" y="3562882"/>
                  <a:pt x="5487717" y="3568080"/>
                </a:cubicBezTo>
                <a:cubicBezTo>
                  <a:pt x="5487717" y="3568080"/>
                  <a:pt x="5492916" y="3568080"/>
                  <a:pt x="5492916" y="3568080"/>
                </a:cubicBezTo>
                <a:cubicBezTo>
                  <a:pt x="5487716" y="3578477"/>
                  <a:pt x="5487717" y="3588876"/>
                  <a:pt x="5487717" y="3594074"/>
                </a:cubicBezTo>
                <a:cubicBezTo>
                  <a:pt x="5487717" y="3599274"/>
                  <a:pt x="5487717" y="3599274"/>
                  <a:pt x="5487717" y="3604473"/>
                </a:cubicBezTo>
                <a:cubicBezTo>
                  <a:pt x="5487717" y="3609670"/>
                  <a:pt x="5487716" y="3614871"/>
                  <a:pt x="5487717" y="3620070"/>
                </a:cubicBezTo>
                <a:lnTo>
                  <a:pt x="5487717" y="3625267"/>
                </a:lnTo>
                <a:cubicBezTo>
                  <a:pt x="5482516" y="3625268"/>
                  <a:pt x="5482516" y="3625268"/>
                  <a:pt x="5482518" y="3630467"/>
                </a:cubicBezTo>
                <a:cubicBezTo>
                  <a:pt x="5482518" y="3635665"/>
                  <a:pt x="5482518" y="3635665"/>
                  <a:pt x="5482518" y="3640865"/>
                </a:cubicBezTo>
                <a:cubicBezTo>
                  <a:pt x="5482518" y="3640865"/>
                  <a:pt x="5487717" y="3646064"/>
                  <a:pt x="5487717" y="3646064"/>
                </a:cubicBezTo>
                <a:cubicBezTo>
                  <a:pt x="5492916" y="3687654"/>
                  <a:pt x="5492916" y="3729245"/>
                  <a:pt x="5487717" y="3770836"/>
                </a:cubicBezTo>
                <a:cubicBezTo>
                  <a:pt x="5482518" y="3791631"/>
                  <a:pt x="5482518" y="3807229"/>
                  <a:pt x="5477319" y="3828024"/>
                </a:cubicBezTo>
                <a:cubicBezTo>
                  <a:pt x="5477319" y="3828024"/>
                  <a:pt x="5482518" y="3828024"/>
                  <a:pt x="5482518" y="3822825"/>
                </a:cubicBezTo>
                <a:cubicBezTo>
                  <a:pt x="5477319" y="3859217"/>
                  <a:pt x="5477319" y="3890411"/>
                  <a:pt x="5472120" y="3926802"/>
                </a:cubicBezTo>
                <a:cubicBezTo>
                  <a:pt x="5472120" y="3932001"/>
                  <a:pt x="5472120" y="3932001"/>
                  <a:pt x="5477319" y="3932001"/>
                </a:cubicBezTo>
                <a:cubicBezTo>
                  <a:pt x="5477319" y="3942398"/>
                  <a:pt x="5472120" y="3947596"/>
                  <a:pt x="5472120" y="3957996"/>
                </a:cubicBezTo>
                <a:cubicBezTo>
                  <a:pt x="5472120" y="3952797"/>
                  <a:pt x="5466921" y="3957996"/>
                  <a:pt x="5466921" y="3963194"/>
                </a:cubicBezTo>
                <a:cubicBezTo>
                  <a:pt x="5472120" y="3963193"/>
                  <a:pt x="5472120" y="3968393"/>
                  <a:pt x="5472120" y="3973592"/>
                </a:cubicBezTo>
                <a:cubicBezTo>
                  <a:pt x="5472120" y="3983990"/>
                  <a:pt x="5466920" y="3994387"/>
                  <a:pt x="5466921" y="4004784"/>
                </a:cubicBezTo>
                <a:cubicBezTo>
                  <a:pt x="5466921" y="4004784"/>
                  <a:pt x="5466920" y="4009984"/>
                  <a:pt x="5466920" y="4009984"/>
                </a:cubicBezTo>
                <a:cubicBezTo>
                  <a:pt x="5466921" y="4015183"/>
                  <a:pt x="5461723" y="4020382"/>
                  <a:pt x="5461723" y="4025581"/>
                </a:cubicBezTo>
                <a:cubicBezTo>
                  <a:pt x="5461723" y="4030778"/>
                  <a:pt x="5461723" y="4030778"/>
                  <a:pt x="5461723" y="4030778"/>
                </a:cubicBezTo>
                <a:cubicBezTo>
                  <a:pt x="5461723" y="4030778"/>
                  <a:pt x="5461723" y="4035978"/>
                  <a:pt x="5461723" y="4035978"/>
                </a:cubicBezTo>
                <a:cubicBezTo>
                  <a:pt x="5456524" y="4067171"/>
                  <a:pt x="5446125" y="4098364"/>
                  <a:pt x="5440927" y="4124359"/>
                </a:cubicBezTo>
                <a:cubicBezTo>
                  <a:pt x="5440927" y="4124359"/>
                  <a:pt x="5446125" y="4134755"/>
                  <a:pt x="5440927" y="4139956"/>
                </a:cubicBezTo>
                <a:cubicBezTo>
                  <a:pt x="5440927" y="4139956"/>
                  <a:pt x="5440928" y="4145155"/>
                  <a:pt x="5440928" y="4145155"/>
                </a:cubicBezTo>
                <a:cubicBezTo>
                  <a:pt x="5440927" y="4139956"/>
                  <a:pt x="5440927" y="4155552"/>
                  <a:pt x="5440928" y="4165949"/>
                </a:cubicBezTo>
                <a:cubicBezTo>
                  <a:pt x="5435728" y="4186744"/>
                  <a:pt x="5425331" y="4207540"/>
                  <a:pt x="5420132" y="4223137"/>
                </a:cubicBezTo>
                <a:cubicBezTo>
                  <a:pt x="5394137" y="4311518"/>
                  <a:pt x="5373341" y="4379103"/>
                  <a:pt x="5352545" y="4441489"/>
                </a:cubicBezTo>
                <a:cubicBezTo>
                  <a:pt x="5352545" y="4446689"/>
                  <a:pt x="5352545" y="4446689"/>
                  <a:pt x="5352545" y="4446689"/>
                </a:cubicBezTo>
                <a:cubicBezTo>
                  <a:pt x="5347347" y="4451887"/>
                  <a:pt x="5347347" y="4451887"/>
                  <a:pt x="5347347" y="4451887"/>
                </a:cubicBezTo>
                <a:cubicBezTo>
                  <a:pt x="5334349" y="4475282"/>
                  <a:pt x="5321352" y="4497377"/>
                  <a:pt x="5308355" y="4520771"/>
                </a:cubicBezTo>
                <a:lnTo>
                  <a:pt x="5273556" y="4589208"/>
                </a:lnTo>
                <a:lnTo>
                  <a:pt x="5274156" y="4587707"/>
                </a:lnTo>
                <a:cubicBezTo>
                  <a:pt x="5276512" y="4581209"/>
                  <a:pt x="5278462" y="4575360"/>
                  <a:pt x="5279761" y="4571461"/>
                </a:cubicBezTo>
                <a:cubicBezTo>
                  <a:pt x="5279761" y="4566262"/>
                  <a:pt x="5284960" y="4561063"/>
                  <a:pt x="5284960" y="4561063"/>
                </a:cubicBezTo>
                <a:cubicBezTo>
                  <a:pt x="5295357" y="4540268"/>
                  <a:pt x="5305756" y="4529870"/>
                  <a:pt x="5300558" y="4524671"/>
                </a:cubicBezTo>
                <a:cubicBezTo>
                  <a:pt x="5310955" y="4519472"/>
                  <a:pt x="5321352" y="4488279"/>
                  <a:pt x="5326551" y="4462285"/>
                </a:cubicBezTo>
                <a:cubicBezTo>
                  <a:pt x="5326551" y="4457086"/>
                  <a:pt x="5326551" y="4451886"/>
                  <a:pt x="5331750" y="4451887"/>
                </a:cubicBezTo>
                <a:cubicBezTo>
                  <a:pt x="5331750" y="4451887"/>
                  <a:pt x="5336949" y="4446687"/>
                  <a:pt x="5336949" y="4441489"/>
                </a:cubicBezTo>
                <a:cubicBezTo>
                  <a:pt x="5336949" y="4436290"/>
                  <a:pt x="5336949" y="4431091"/>
                  <a:pt x="5331750" y="4436290"/>
                </a:cubicBezTo>
                <a:cubicBezTo>
                  <a:pt x="5326553" y="4436290"/>
                  <a:pt x="5321352" y="4446689"/>
                  <a:pt x="5316153" y="4457086"/>
                </a:cubicBezTo>
                <a:cubicBezTo>
                  <a:pt x="5316153" y="4462285"/>
                  <a:pt x="5316153" y="4462285"/>
                  <a:pt x="5316153" y="4462285"/>
                </a:cubicBezTo>
                <a:cubicBezTo>
                  <a:pt x="5295357" y="4503875"/>
                  <a:pt x="5284960" y="4519472"/>
                  <a:pt x="5274562" y="4555863"/>
                </a:cubicBezTo>
                <a:cubicBezTo>
                  <a:pt x="5274562" y="4555863"/>
                  <a:pt x="5274562" y="4561063"/>
                  <a:pt x="5274562" y="4561063"/>
                </a:cubicBezTo>
                <a:cubicBezTo>
                  <a:pt x="5269365" y="4566262"/>
                  <a:pt x="5258965" y="4581859"/>
                  <a:pt x="5253767" y="4587056"/>
                </a:cubicBezTo>
                <a:cubicBezTo>
                  <a:pt x="5258966" y="4597455"/>
                  <a:pt x="5248568" y="4597455"/>
                  <a:pt x="5238169" y="4618250"/>
                </a:cubicBezTo>
                <a:cubicBezTo>
                  <a:pt x="5230372" y="4636446"/>
                  <a:pt x="5221274" y="4658542"/>
                  <a:pt x="5210226" y="4680637"/>
                </a:cubicBezTo>
                <a:lnTo>
                  <a:pt x="5177004" y="4732920"/>
                </a:lnTo>
                <a:lnTo>
                  <a:pt x="5175784" y="4727427"/>
                </a:lnTo>
                <a:cubicBezTo>
                  <a:pt x="5134192" y="4810608"/>
                  <a:pt x="5087403" y="4883391"/>
                  <a:pt x="5030214" y="4966574"/>
                </a:cubicBezTo>
                <a:cubicBezTo>
                  <a:pt x="5030214" y="4966574"/>
                  <a:pt x="5025017" y="4966574"/>
                  <a:pt x="5025017" y="4966574"/>
                </a:cubicBezTo>
                <a:cubicBezTo>
                  <a:pt x="5025016" y="4971773"/>
                  <a:pt x="5025016" y="4971773"/>
                  <a:pt x="5025016" y="4971773"/>
                </a:cubicBezTo>
                <a:cubicBezTo>
                  <a:pt x="5025016" y="4971773"/>
                  <a:pt x="5025016" y="4971773"/>
                  <a:pt x="5025016" y="4976972"/>
                </a:cubicBezTo>
                <a:cubicBezTo>
                  <a:pt x="5019816" y="4982171"/>
                  <a:pt x="5009419" y="4987370"/>
                  <a:pt x="5004220" y="4992568"/>
                </a:cubicBezTo>
                <a:cubicBezTo>
                  <a:pt x="5014617" y="5008166"/>
                  <a:pt x="4978225" y="5039359"/>
                  <a:pt x="4962629" y="5065351"/>
                </a:cubicBezTo>
                <a:cubicBezTo>
                  <a:pt x="4957430" y="5060152"/>
                  <a:pt x="4967828" y="5049756"/>
                  <a:pt x="4962630" y="5049756"/>
                </a:cubicBezTo>
                <a:cubicBezTo>
                  <a:pt x="4936634" y="5075751"/>
                  <a:pt x="4973029" y="5054955"/>
                  <a:pt x="4947032" y="5086148"/>
                </a:cubicBezTo>
                <a:cubicBezTo>
                  <a:pt x="4941833" y="5086148"/>
                  <a:pt x="4947032" y="5080949"/>
                  <a:pt x="4941833" y="5080949"/>
                </a:cubicBezTo>
                <a:cubicBezTo>
                  <a:pt x="4921037" y="5117341"/>
                  <a:pt x="4889844" y="5143336"/>
                  <a:pt x="4879446" y="5169330"/>
                </a:cubicBezTo>
                <a:cubicBezTo>
                  <a:pt x="4879446" y="5169330"/>
                  <a:pt x="4884645" y="5158932"/>
                  <a:pt x="4874248" y="5169330"/>
                </a:cubicBezTo>
                <a:cubicBezTo>
                  <a:pt x="4869048" y="5195325"/>
                  <a:pt x="4837857" y="5210921"/>
                  <a:pt x="4817060" y="5231715"/>
                </a:cubicBezTo>
                <a:cubicBezTo>
                  <a:pt x="4801463" y="5262910"/>
                  <a:pt x="4775469" y="5288904"/>
                  <a:pt x="4749475" y="5309698"/>
                </a:cubicBezTo>
                <a:cubicBezTo>
                  <a:pt x="4736477" y="5320097"/>
                  <a:pt x="4723480" y="5330495"/>
                  <a:pt x="4709833" y="5342842"/>
                </a:cubicBezTo>
                <a:lnTo>
                  <a:pt x="4671491" y="5382327"/>
                </a:lnTo>
                <a:lnTo>
                  <a:pt x="4671491" y="5377284"/>
                </a:lnTo>
                <a:cubicBezTo>
                  <a:pt x="4666292" y="5377283"/>
                  <a:pt x="4666292" y="5377283"/>
                  <a:pt x="4666292" y="5382484"/>
                </a:cubicBezTo>
                <a:cubicBezTo>
                  <a:pt x="4661093" y="5392881"/>
                  <a:pt x="4661093" y="5392881"/>
                  <a:pt x="4661093" y="5392881"/>
                </a:cubicBezTo>
                <a:cubicBezTo>
                  <a:pt x="4661093" y="5387681"/>
                  <a:pt x="4661093" y="5387681"/>
                  <a:pt x="4661093" y="5387681"/>
                </a:cubicBezTo>
                <a:cubicBezTo>
                  <a:pt x="4650695" y="5392881"/>
                  <a:pt x="4640297" y="5403278"/>
                  <a:pt x="4629900" y="5418875"/>
                </a:cubicBezTo>
                <a:cubicBezTo>
                  <a:pt x="4629900" y="5418875"/>
                  <a:pt x="4629900" y="5424074"/>
                  <a:pt x="4629900" y="5424074"/>
                </a:cubicBezTo>
                <a:cubicBezTo>
                  <a:pt x="4629901" y="5429273"/>
                  <a:pt x="4624700" y="5429273"/>
                  <a:pt x="4624700" y="5434471"/>
                </a:cubicBezTo>
                <a:cubicBezTo>
                  <a:pt x="4624700" y="5429273"/>
                  <a:pt x="4629900" y="5424074"/>
                  <a:pt x="4624700" y="5424074"/>
                </a:cubicBezTo>
                <a:cubicBezTo>
                  <a:pt x="4619501" y="5429273"/>
                  <a:pt x="4614303" y="5434471"/>
                  <a:pt x="4609104" y="5439670"/>
                </a:cubicBezTo>
                <a:cubicBezTo>
                  <a:pt x="4609104" y="5434470"/>
                  <a:pt x="4609104" y="5434470"/>
                  <a:pt x="4609104" y="5434470"/>
                </a:cubicBezTo>
                <a:cubicBezTo>
                  <a:pt x="4609104" y="5434470"/>
                  <a:pt x="4609104" y="5434470"/>
                  <a:pt x="4609104" y="5429273"/>
                </a:cubicBezTo>
                <a:cubicBezTo>
                  <a:pt x="4609104" y="5429273"/>
                  <a:pt x="4609104" y="5429273"/>
                  <a:pt x="4603905" y="5429273"/>
                </a:cubicBezTo>
                <a:cubicBezTo>
                  <a:pt x="4603905" y="5434471"/>
                  <a:pt x="4603905" y="5439670"/>
                  <a:pt x="4603905" y="5439670"/>
                </a:cubicBezTo>
                <a:cubicBezTo>
                  <a:pt x="4603905" y="5439670"/>
                  <a:pt x="4603905" y="5439670"/>
                  <a:pt x="4603906" y="5444870"/>
                </a:cubicBezTo>
                <a:cubicBezTo>
                  <a:pt x="4603906" y="5444870"/>
                  <a:pt x="4598707" y="5450069"/>
                  <a:pt x="4598707" y="5450069"/>
                </a:cubicBezTo>
                <a:cubicBezTo>
                  <a:pt x="4598707" y="5450069"/>
                  <a:pt x="4593507" y="5450069"/>
                  <a:pt x="4593507" y="5450069"/>
                </a:cubicBezTo>
                <a:cubicBezTo>
                  <a:pt x="4593507" y="5450069"/>
                  <a:pt x="4588308" y="5450069"/>
                  <a:pt x="4588308" y="5450069"/>
                </a:cubicBezTo>
                <a:cubicBezTo>
                  <a:pt x="4588308" y="5455267"/>
                  <a:pt x="4588308" y="5455267"/>
                  <a:pt x="4588308" y="5455267"/>
                </a:cubicBezTo>
                <a:cubicBezTo>
                  <a:pt x="4588308" y="5460466"/>
                  <a:pt x="4588308" y="5460466"/>
                  <a:pt x="4588308" y="5460466"/>
                </a:cubicBezTo>
                <a:cubicBezTo>
                  <a:pt x="4583109" y="5465665"/>
                  <a:pt x="4577911" y="5470862"/>
                  <a:pt x="4572712" y="5470863"/>
                </a:cubicBezTo>
                <a:cubicBezTo>
                  <a:pt x="4572712" y="5470863"/>
                  <a:pt x="4572712" y="5470863"/>
                  <a:pt x="4572713" y="5465665"/>
                </a:cubicBezTo>
                <a:cubicBezTo>
                  <a:pt x="4572713" y="5465665"/>
                  <a:pt x="4567513" y="5470863"/>
                  <a:pt x="4567513" y="5470863"/>
                </a:cubicBezTo>
                <a:cubicBezTo>
                  <a:pt x="4562314" y="5476063"/>
                  <a:pt x="4562314" y="5476063"/>
                  <a:pt x="4562314" y="5476063"/>
                </a:cubicBezTo>
                <a:cubicBezTo>
                  <a:pt x="4562314" y="5476063"/>
                  <a:pt x="4557115" y="5481262"/>
                  <a:pt x="4557115" y="5486460"/>
                </a:cubicBezTo>
                <a:cubicBezTo>
                  <a:pt x="4557115" y="5481262"/>
                  <a:pt x="4557115" y="5481262"/>
                  <a:pt x="4557115" y="5481262"/>
                </a:cubicBezTo>
                <a:cubicBezTo>
                  <a:pt x="4551916" y="5481262"/>
                  <a:pt x="4546717" y="5486460"/>
                  <a:pt x="4536320" y="5491659"/>
                </a:cubicBezTo>
                <a:cubicBezTo>
                  <a:pt x="4541518" y="5481262"/>
                  <a:pt x="4531120" y="5491658"/>
                  <a:pt x="4536320" y="5481262"/>
                </a:cubicBezTo>
                <a:cubicBezTo>
                  <a:pt x="4515524" y="5496858"/>
                  <a:pt x="4515524" y="5496858"/>
                  <a:pt x="4515524" y="5496858"/>
                </a:cubicBezTo>
                <a:cubicBezTo>
                  <a:pt x="4515524" y="5496858"/>
                  <a:pt x="4515524" y="5491659"/>
                  <a:pt x="4515524" y="5491659"/>
                </a:cubicBezTo>
                <a:cubicBezTo>
                  <a:pt x="4520723" y="5486460"/>
                  <a:pt x="4520723" y="5486460"/>
                  <a:pt x="4520723" y="5486460"/>
                </a:cubicBezTo>
                <a:cubicBezTo>
                  <a:pt x="4520723" y="5486460"/>
                  <a:pt x="4525921" y="5486459"/>
                  <a:pt x="4520723" y="5481262"/>
                </a:cubicBezTo>
                <a:cubicBezTo>
                  <a:pt x="4520723" y="5481262"/>
                  <a:pt x="4520723" y="5481262"/>
                  <a:pt x="4515524" y="5486460"/>
                </a:cubicBezTo>
                <a:cubicBezTo>
                  <a:pt x="4510325" y="5491659"/>
                  <a:pt x="4510325" y="5491659"/>
                  <a:pt x="4510325" y="5491659"/>
                </a:cubicBezTo>
                <a:cubicBezTo>
                  <a:pt x="4510325" y="5496858"/>
                  <a:pt x="4505127" y="5496858"/>
                  <a:pt x="4505125" y="5502056"/>
                </a:cubicBezTo>
                <a:cubicBezTo>
                  <a:pt x="4505125" y="5502056"/>
                  <a:pt x="4510325" y="5507256"/>
                  <a:pt x="4515524" y="5502056"/>
                </a:cubicBezTo>
                <a:cubicBezTo>
                  <a:pt x="4510325" y="5507256"/>
                  <a:pt x="4510325" y="5507256"/>
                  <a:pt x="4510325" y="5507256"/>
                </a:cubicBezTo>
                <a:cubicBezTo>
                  <a:pt x="4494728" y="5528051"/>
                  <a:pt x="4489529" y="5522852"/>
                  <a:pt x="4484330" y="5538449"/>
                </a:cubicBezTo>
                <a:cubicBezTo>
                  <a:pt x="4494728" y="5528051"/>
                  <a:pt x="4499927" y="5533250"/>
                  <a:pt x="4505125" y="5533250"/>
                </a:cubicBezTo>
                <a:cubicBezTo>
                  <a:pt x="4499927" y="5538449"/>
                  <a:pt x="4489529" y="5543648"/>
                  <a:pt x="4484330" y="5548847"/>
                </a:cubicBezTo>
                <a:cubicBezTo>
                  <a:pt x="4479133" y="5554045"/>
                  <a:pt x="4473934" y="5559244"/>
                  <a:pt x="4468733" y="5564443"/>
                </a:cubicBezTo>
                <a:cubicBezTo>
                  <a:pt x="4463535" y="5564443"/>
                  <a:pt x="4458336" y="5569642"/>
                  <a:pt x="4458336" y="5569642"/>
                </a:cubicBezTo>
                <a:cubicBezTo>
                  <a:pt x="4453137" y="5569642"/>
                  <a:pt x="4458336" y="5564443"/>
                  <a:pt x="4458337" y="5559244"/>
                </a:cubicBezTo>
                <a:cubicBezTo>
                  <a:pt x="4437540" y="5580039"/>
                  <a:pt x="4437540" y="5580039"/>
                  <a:pt x="4437540" y="5580039"/>
                </a:cubicBezTo>
                <a:cubicBezTo>
                  <a:pt x="4432342" y="5574841"/>
                  <a:pt x="4432342" y="5574841"/>
                  <a:pt x="4432342" y="5574841"/>
                </a:cubicBezTo>
                <a:cubicBezTo>
                  <a:pt x="4432342" y="5574841"/>
                  <a:pt x="4432341" y="5569642"/>
                  <a:pt x="4437540" y="5569642"/>
                </a:cubicBezTo>
                <a:cubicBezTo>
                  <a:pt x="4437540" y="5564442"/>
                  <a:pt x="4437540" y="5564442"/>
                  <a:pt x="4437540" y="5564442"/>
                </a:cubicBezTo>
                <a:cubicBezTo>
                  <a:pt x="4437540" y="5564442"/>
                  <a:pt x="4437540" y="5564442"/>
                  <a:pt x="4432341" y="5564443"/>
                </a:cubicBezTo>
                <a:cubicBezTo>
                  <a:pt x="4427143" y="5564443"/>
                  <a:pt x="4427143" y="5569642"/>
                  <a:pt x="4427143" y="5569642"/>
                </a:cubicBezTo>
                <a:cubicBezTo>
                  <a:pt x="4427143" y="5574841"/>
                  <a:pt x="4427143" y="5574841"/>
                  <a:pt x="4427143" y="5574841"/>
                </a:cubicBezTo>
                <a:cubicBezTo>
                  <a:pt x="4427143" y="5574841"/>
                  <a:pt x="4421944" y="5574841"/>
                  <a:pt x="4421944" y="5580040"/>
                </a:cubicBezTo>
                <a:cubicBezTo>
                  <a:pt x="4421944" y="5580040"/>
                  <a:pt x="4421944" y="5580040"/>
                  <a:pt x="4416745" y="5585239"/>
                </a:cubicBezTo>
                <a:cubicBezTo>
                  <a:pt x="4416745" y="5585239"/>
                  <a:pt x="4416745" y="5585239"/>
                  <a:pt x="4411545" y="5585239"/>
                </a:cubicBezTo>
                <a:cubicBezTo>
                  <a:pt x="4411545" y="5585239"/>
                  <a:pt x="4411545" y="5590437"/>
                  <a:pt x="4411545" y="5590437"/>
                </a:cubicBezTo>
                <a:cubicBezTo>
                  <a:pt x="4406348" y="5590437"/>
                  <a:pt x="4406348" y="5590437"/>
                  <a:pt x="4406348" y="5590437"/>
                </a:cubicBezTo>
                <a:cubicBezTo>
                  <a:pt x="4406346" y="5585239"/>
                  <a:pt x="4406346" y="5585239"/>
                  <a:pt x="4406346" y="5585239"/>
                </a:cubicBezTo>
                <a:cubicBezTo>
                  <a:pt x="4411545" y="5574841"/>
                  <a:pt x="4411545" y="5574841"/>
                  <a:pt x="4411545" y="5574841"/>
                </a:cubicBezTo>
                <a:cubicBezTo>
                  <a:pt x="4416745" y="5569642"/>
                  <a:pt x="4421945" y="5569642"/>
                  <a:pt x="4421944" y="5564443"/>
                </a:cubicBezTo>
                <a:cubicBezTo>
                  <a:pt x="4421944" y="5564443"/>
                  <a:pt x="4421944" y="5564443"/>
                  <a:pt x="4416745" y="5564442"/>
                </a:cubicBezTo>
                <a:cubicBezTo>
                  <a:pt x="4411545" y="5564443"/>
                  <a:pt x="4411545" y="5569642"/>
                  <a:pt x="4411545" y="5569642"/>
                </a:cubicBezTo>
                <a:cubicBezTo>
                  <a:pt x="4401148" y="5574841"/>
                  <a:pt x="4401148" y="5580040"/>
                  <a:pt x="4395949" y="5585239"/>
                </a:cubicBezTo>
                <a:cubicBezTo>
                  <a:pt x="4395949" y="5590437"/>
                  <a:pt x="4395949" y="5590437"/>
                  <a:pt x="4395949" y="5590437"/>
                </a:cubicBezTo>
                <a:cubicBezTo>
                  <a:pt x="4390750" y="5600834"/>
                  <a:pt x="4385552" y="5600836"/>
                  <a:pt x="4385552" y="5606034"/>
                </a:cubicBezTo>
                <a:cubicBezTo>
                  <a:pt x="4364756" y="5621630"/>
                  <a:pt x="4338761" y="5637227"/>
                  <a:pt x="4317965" y="5658022"/>
                </a:cubicBezTo>
                <a:cubicBezTo>
                  <a:pt x="4312767" y="5658022"/>
                  <a:pt x="4312767" y="5658022"/>
                  <a:pt x="4312767" y="5658022"/>
                </a:cubicBezTo>
                <a:cubicBezTo>
                  <a:pt x="4307568" y="5658022"/>
                  <a:pt x="4307568" y="5663222"/>
                  <a:pt x="4307568" y="5663222"/>
                </a:cubicBezTo>
                <a:cubicBezTo>
                  <a:pt x="4302369" y="5663222"/>
                  <a:pt x="4297170" y="5668421"/>
                  <a:pt x="4291972" y="5673618"/>
                </a:cubicBezTo>
                <a:cubicBezTo>
                  <a:pt x="4291972" y="5673618"/>
                  <a:pt x="4291972" y="5673618"/>
                  <a:pt x="4286772" y="5678818"/>
                </a:cubicBezTo>
                <a:cubicBezTo>
                  <a:pt x="4281574" y="5678818"/>
                  <a:pt x="4276374" y="5684017"/>
                  <a:pt x="4271176" y="5689215"/>
                </a:cubicBezTo>
                <a:cubicBezTo>
                  <a:pt x="4265977" y="5689215"/>
                  <a:pt x="4260777" y="5694415"/>
                  <a:pt x="4255579" y="5699614"/>
                </a:cubicBezTo>
                <a:cubicBezTo>
                  <a:pt x="4245181" y="5699614"/>
                  <a:pt x="4229585" y="5720409"/>
                  <a:pt x="4208789" y="5725606"/>
                </a:cubicBezTo>
                <a:cubicBezTo>
                  <a:pt x="4203590" y="5736006"/>
                  <a:pt x="4172397" y="5756801"/>
                  <a:pt x="4156800" y="5772397"/>
                </a:cubicBezTo>
                <a:cubicBezTo>
                  <a:pt x="4156800" y="5772397"/>
                  <a:pt x="4136004" y="5782795"/>
                  <a:pt x="4141204" y="5782795"/>
                </a:cubicBezTo>
                <a:cubicBezTo>
                  <a:pt x="4154200" y="5774997"/>
                  <a:pt x="4154200" y="5778897"/>
                  <a:pt x="4152251" y="5784095"/>
                </a:cubicBezTo>
                <a:lnTo>
                  <a:pt x="4151840" y="5785117"/>
                </a:lnTo>
                <a:lnTo>
                  <a:pt x="4182375" y="5766668"/>
                </a:lnTo>
                <a:lnTo>
                  <a:pt x="4205896" y="5754060"/>
                </a:lnTo>
                <a:lnTo>
                  <a:pt x="4214637" y="5748353"/>
                </a:lnTo>
                <a:cubicBezTo>
                  <a:pt x="4228284" y="5739905"/>
                  <a:pt x="4242581" y="5730807"/>
                  <a:pt x="4239982" y="5725608"/>
                </a:cubicBezTo>
                <a:cubicBezTo>
                  <a:pt x="4219187" y="5741204"/>
                  <a:pt x="4245181" y="5720409"/>
                  <a:pt x="4260777" y="5710011"/>
                </a:cubicBezTo>
                <a:cubicBezTo>
                  <a:pt x="4260777" y="5710011"/>
                  <a:pt x="4260777" y="5710011"/>
                  <a:pt x="4260777" y="5715210"/>
                </a:cubicBezTo>
                <a:cubicBezTo>
                  <a:pt x="4255579" y="5715210"/>
                  <a:pt x="4255579" y="5715210"/>
                  <a:pt x="4255579" y="5715210"/>
                </a:cubicBezTo>
                <a:cubicBezTo>
                  <a:pt x="4250380" y="5720409"/>
                  <a:pt x="4250380" y="5720409"/>
                  <a:pt x="4255579" y="5720409"/>
                </a:cubicBezTo>
                <a:cubicBezTo>
                  <a:pt x="4255579" y="5720409"/>
                  <a:pt x="4255579" y="5720409"/>
                  <a:pt x="4260779" y="5720409"/>
                </a:cubicBezTo>
                <a:cubicBezTo>
                  <a:pt x="4265978" y="5715210"/>
                  <a:pt x="4265978" y="5715210"/>
                  <a:pt x="4265978" y="5715210"/>
                </a:cubicBezTo>
                <a:cubicBezTo>
                  <a:pt x="4271177" y="5710011"/>
                  <a:pt x="4271176" y="5704812"/>
                  <a:pt x="4265977" y="5699614"/>
                </a:cubicBezTo>
                <a:cubicBezTo>
                  <a:pt x="4271176" y="5694415"/>
                  <a:pt x="4276374" y="5689215"/>
                  <a:pt x="4281573" y="5689215"/>
                </a:cubicBezTo>
                <a:cubicBezTo>
                  <a:pt x="4286772" y="5689215"/>
                  <a:pt x="4286772" y="5689215"/>
                  <a:pt x="4291972" y="5689215"/>
                </a:cubicBezTo>
                <a:cubicBezTo>
                  <a:pt x="4291972" y="5689215"/>
                  <a:pt x="4291972" y="5689215"/>
                  <a:pt x="4291972" y="5694415"/>
                </a:cubicBezTo>
                <a:cubicBezTo>
                  <a:pt x="4297171" y="5694415"/>
                  <a:pt x="4297170" y="5689214"/>
                  <a:pt x="4297170" y="5689214"/>
                </a:cubicBezTo>
                <a:cubicBezTo>
                  <a:pt x="4297170" y="5689214"/>
                  <a:pt x="4297170" y="5684017"/>
                  <a:pt x="4297170" y="5684017"/>
                </a:cubicBezTo>
                <a:cubicBezTo>
                  <a:pt x="4297170" y="5678818"/>
                  <a:pt x="4302369" y="5678818"/>
                  <a:pt x="4302369" y="5673619"/>
                </a:cubicBezTo>
                <a:cubicBezTo>
                  <a:pt x="4307568" y="5673619"/>
                  <a:pt x="4312766" y="5668421"/>
                  <a:pt x="4312766" y="5668421"/>
                </a:cubicBezTo>
                <a:cubicBezTo>
                  <a:pt x="4312766" y="5668421"/>
                  <a:pt x="4312766" y="5668421"/>
                  <a:pt x="4317965" y="5668421"/>
                </a:cubicBezTo>
                <a:cubicBezTo>
                  <a:pt x="4317965" y="5663220"/>
                  <a:pt x="4317965" y="5663220"/>
                  <a:pt x="4317965" y="5663220"/>
                </a:cubicBezTo>
                <a:cubicBezTo>
                  <a:pt x="4317965" y="5663220"/>
                  <a:pt x="4323165" y="5663222"/>
                  <a:pt x="4323165" y="5658022"/>
                </a:cubicBezTo>
                <a:cubicBezTo>
                  <a:pt x="4343960" y="5642426"/>
                  <a:pt x="4364756" y="5621630"/>
                  <a:pt x="4390750" y="5611233"/>
                </a:cubicBezTo>
                <a:cubicBezTo>
                  <a:pt x="4395950" y="5606034"/>
                  <a:pt x="4395950" y="5606034"/>
                  <a:pt x="4395950" y="5606034"/>
                </a:cubicBezTo>
                <a:cubicBezTo>
                  <a:pt x="4395950" y="5606034"/>
                  <a:pt x="4395950" y="5600836"/>
                  <a:pt x="4395950" y="5600836"/>
                </a:cubicBezTo>
                <a:cubicBezTo>
                  <a:pt x="4395950" y="5600836"/>
                  <a:pt x="4401148" y="5600836"/>
                  <a:pt x="4401148" y="5600836"/>
                </a:cubicBezTo>
                <a:cubicBezTo>
                  <a:pt x="4401148" y="5600836"/>
                  <a:pt x="4401148" y="5606034"/>
                  <a:pt x="4401148" y="5606034"/>
                </a:cubicBezTo>
                <a:cubicBezTo>
                  <a:pt x="4411545" y="5606034"/>
                  <a:pt x="4416745" y="5600836"/>
                  <a:pt x="4427143" y="5595636"/>
                </a:cubicBezTo>
                <a:cubicBezTo>
                  <a:pt x="4427143" y="5590437"/>
                  <a:pt x="4427143" y="5590437"/>
                  <a:pt x="4427143" y="5590437"/>
                </a:cubicBezTo>
                <a:cubicBezTo>
                  <a:pt x="4442739" y="5595636"/>
                  <a:pt x="4416745" y="5600836"/>
                  <a:pt x="4421944" y="5606034"/>
                </a:cubicBezTo>
                <a:cubicBezTo>
                  <a:pt x="4427145" y="5600836"/>
                  <a:pt x="4447938" y="5590437"/>
                  <a:pt x="4463535" y="5574841"/>
                </a:cubicBezTo>
                <a:cubicBezTo>
                  <a:pt x="4468733" y="5569642"/>
                  <a:pt x="4479132" y="5559244"/>
                  <a:pt x="4489529" y="5554045"/>
                </a:cubicBezTo>
                <a:cubicBezTo>
                  <a:pt x="4494729" y="5548847"/>
                  <a:pt x="4505127" y="5538449"/>
                  <a:pt x="4515524" y="5533250"/>
                </a:cubicBezTo>
                <a:cubicBezTo>
                  <a:pt x="4531120" y="5517654"/>
                  <a:pt x="4546717" y="5512455"/>
                  <a:pt x="4562314" y="5491659"/>
                </a:cubicBezTo>
                <a:cubicBezTo>
                  <a:pt x="4567513" y="5486460"/>
                  <a:pt x="4577911" y="5481262"/>
                  <a:pt x="4577911" y="5481262"/>
                </a:cubicBezTo>
                <a:cubicBezTo>
                  <a:pt x="4583109" y="5476063"/>
                  <a:pt x="4588308" y="5476063"/>
                  <a:pt x="4588308" y="5470863"/>
                </a:cubicBezTo>
                <a:cubicBezTo>
                  <a:pt x="4593507" y="5470863"/>
                  <a:pt x="4593507" y="5470863"/>
                  <a:pt x="4598706" y="5465665"/>
                </a:cubicBezTo>
                <a:cubicBezTo>
                  <a:pt x="4598706" y="5460466"/>
                  <a:pt x="4609104" y="5455267"/>
                  <a:pt x="4614303" y="5450069"/>
                </a:cubicBezTo>
                <a:cubicBezTo>
                  <a:pt x="4614303" y="5455267"/>
                  <a:pt x="4629900" y="5439670"/>
                  <a:pt x="4629900" y="5439670"/>
                </a:cubicBezTo>
                <a:cubicBezTo>
                  <a:pt x="4635098" y="5434471"/>
                  <a:pt x="4640297" y="5429272"/>
                  <a:pt x="4640297" y="5424074"/>
                </a:cubicBezTo>
                <a:cubicBezTo>
                  <a:pt x="4645496" y="5424074"/>
                  <a:pt x="4645496" y="5424074"/>
                  <a:pt x="4645496" y="5424074"/>
                </a:cubicBezTo>
                <a:cubicBezTo>
                  <a:pt x="4697485" y="5387681"/>
                  <a:pt x="4759872" y="5330495"/>
                  <a:pt x="4801463" y="5288904"/>
                </a:cubicBezTo>
                <a:cubicBezTo>
                  <a:pt x="4806661" y="5288904"/>
                  <a:pt x="4806661" y="5288904"/>
                  <a:pt x="4806661" y="5288904"/>
                </a:cubicBezTo>
                <a:cubicBezTo>
                  <a:pt x="4806661" y="5288904"/>
                  <a:pt x="4806661" y="5288904"/>
                  <a:pt x="4811861" y="5288904"/>
                </a:cubicBezTo>
                <a:cubicBezTo>
                  <a:pt x="4806662" y="5294103"/>
                  <a:pt x="4806662" y="5294103"/>
                  <a:pt x="4801463" y="5299301"/>
                </a:cubicBezTo>
                <a:cubicBezTo>
                  <a:pt x="4801463" y="5299301"/>
                  <a:pt x="4796264" y="5304499"/>
                  <a:pt x="4791065" y="5309699"/>
                </a:cubicBezTo>
                <a:cubicBezTo>
                  <a:pt x="4785866" y="5314898"/>
                  <a:pt x="4785866" y="5314898"/>
                  <a:pt x="4780668" y="5320095"/>
                </a:cubicBezTo>
                <a:cubicBezTo>
                  <a:pt x="4780668" y="5320095"/>
                  <a:pt x="4780668" y="5320095"/>
                  <a:pt x="4780668" y="5325296"/>
                </a:cubicBezTo>
                <a:cubicBezTo>
                  <a:pt x="4770269" y="5330495"/>
                  <a:pt x="4765071" y="5340892"/>
                  <a:pt x="4754673" y="5351290"/>
                </a:cubicBezTo>
                <a:cubicBezTo>
                  <a:pt x="4754673" y="5351290"/>
                  <a:pt x="4749473" y="5356489"/>
                  <a:pt x="4754673" y="5356488"/>
                </a:cubicBezTo>
                <a:cubicBezTo>
                  <a:pt x="4754673" y="5361688"/>
                  <a:pt x="4759874" y="5356489"/>
                  <a:pt x="4759874" y="5356489"/>
                </a:cubicBezTo>
                <a:cubicBezTo>
                  <a:pt x="4765072" y="5351290"/>
                  <a:pt x="4765072" y="5351290"/>
                  <a:pt x="4765072" y="5351290"/>
                </a:cubicBezTo>
                <a:lnTo>
                  <a:pt x="4765573" y="5351164"/>
                </a:lnTo>
                <a:lnTo>
                  <a:pt x="4754768" y="5361638"/>
                </a:lnTo>
                <a:lnTo>
                  <a:pt x="4754673" y="5361688"/>
                </a:lnTo>
                <a:lnTo>
                  <a:pt x="4754657" y="5361742"/>
                </a:lnTo>
                <a:lnTo>
                  <a:pt x="4753373" y="5362987"/>
                </a:lnTo>
                <a:cubicBezTo>
                  <a:pt x="4744275" y="5370786"/>
                  <a:pt x="4739077" y="5372085"/>
                  <a:pt x="4744277" y="5356489"/>
                </a:cubicBezTo>
                <a:cubicBezTo>
                  <a:pt x="4723480" y="5387682"/>
                  <a:pt x="4713081" y="5392881"/>
                  <a:pt x="4692286" y="5413677"/>
                </a:cubicBezTo>
                <a:cubicBezTo>
                  <a:pt x="4697485" y="5413675"/>
                  <a:pt x="4697485" y="5413675"/>
                  <a:pt x="4697485" y="5413675"/>
                </a:cubicBezTo>
                <a:cubicBezTo>
                  <a:pt x="4681888" y="5429273"/>
                  <a:pt x="4681888" y="5429273"/>
                  <a:pt x="4681888" y="5429273"/>
                </a:cubicBezTo>
                <a:cubicBezTo>
                  <a:pt x="4676689" y="5429273"/>
                  <a:pt x="4676689" y="5429273"/>
                  <a:pt x="4676689" y="5429273"/>
                </a:cubicBezTo>
                <a:cubicBezTo>
                  <a:pt x="4676689" y="5434471"/>
                  <a:pt x="4676689" y="5434471"/>
                  <a:pt x="4676689" y="5434471"/>
                </a:cubicBezTo>
                <a:cubicBezTo>
                  <a:pt x="4671492" y="5434471"/>
                  <a:pt x="4671492" y="5434471"/>
                  <a:pt x="4671492" y="5434471"/>
                </a:cubicBezTo>
                <a:cubicBezTo>
                  <a:pt x="4666293" y="5439670"/>
                  <a:pt x="4666292" y="5444870"/>
                  <a:pt x="4661094" y="5444870"/>
                </a:cubicBezTo>
                <a:cubicBezTo>
                  <a:pt x="4661093" y="5450069"/>
                  <a:pt x="4655893" y="5450069"/>
                  <a:pt x="4655895" y="5455267"/>
                </a:cubicBezTo>
                <a:cubicBezTo>
                  <a:pt x="4650695" y="5455267"/>
                  <a:pt x="4650696" y="5460466"/>
                  <a:pt x="4650696" y="5460466"/>
                </a:cubicBezTo>
                <a:cubicBezTo>
                  <a:pt x="4645496" y="5465665"/>
                  <a:pt x="4640297" y="5470863"/>
                  <a:pt x="4635098" y="5476063"/>
                </a:cubicBezTo>
                <a:cubicBezTo>
                  <a:pt x="4635099" y="5481262"/>
                  <a:pt x="4635099" y="5481262"/>
                  <a:pt x="4635099" y="5481262"/>
                </a:cubicBezTo>
                <a:cubicBezTo>
                  <a:pt x="4635099" y="5481262"/>
                  <a:pt x="4629900" y="5481261"/>
                  <a:pt x="4629900" y="5486460"/>
                </a:cubicBezTo>
                <a:cubicBezTo>
                  <a:pt x="4614303" y="5496858"/>
                  <a:pt x="4598706" y="5512455"/>
                  <a:pt x="4583109" y="5528051"/>
                </a:cubicBezTo>
                <a:cubicBezTo>
                  <a:pt x="4583109" y="5522852"/>
                  <a:pt x="4583109" y="5522852"/>
                  <a:pt x="4577911" y="5522852"/>
                </a:cubicBezTo>
                <a:cubicBezTo>
                  <a:pt x="4583109" y="5517653"/>
                  <a:pt x="4583109" y="5517653"/>
                  <a:pt x="4583109" y="5517653"/>
                </a:cubicBezTo>
                <a:cubicBezTo>
                  <a:pt x="4588308" y="5517654"/>
                  <a:pt x="4588308" y="5512455"/>
                  <a:pt x="4588308" y="5512455"/>
                </a:cubicBezTo>
                <a:cubicBezTo>
                  <a:pt x="4588308" y="5512455"/>
                  <a:pt x="4583109" y="5512455"/>
                  <a:pt x="4583109" y="5512455"/>
                </a:cubicBezTo>
                <a:cubicBezTo>
                  <a:pt x="4577911" y="5517654"/>
                  <a:pt x="4577911" y="5517654"/>
                  <a:pt x="4577911" y="5517654"/>
                </a:cubicBezTo>
                <a:cubicBezTo>
                  <a:pt x="4577911" y="5517654"/>
                  <a:pt x="4572712" y="5522852"/>
                  <a:pt x="4572712" y="5522852"/>
                </a:cubicBezTo>
                <a:cubicBezTo>
                  <a:pt x="4572712" y="5528051"/>
                  <a:pt x="4572712" y="5528051"/>
                  <a:pt x="4572712" y="5528051"/>
                </a:cubicBezTo>
                <a:cubicBezTo>
                  <a:pt x="4572712" y="5528051"/>
                  <a:pt x="4572712" y="5528051"/>
                  <a:pt x="4572712" y="5533250"/>
                </a:cubicBezTo>
                <a:cubicBezTo>
                  <a:pt x="4557115" y="5543648"/>
                  <a:pt x="4541518" y="5559244"/>
                  <a:pt x="4525922" y="5569642"/>
                </a:cubicBezTo>
                <a:cubicBezTo>
                  <a:pt x="4525922" y="5569642"/>
                  <a:pt x="4525922" y="5569642"/>
                  <a:pt x="4525921" y="5574840"/>
                </a:cubicBezTo>
                <a:cubicBezTo>
                  <a:pt x="4489529" y="5600836"/>
                  <a:pt x="4458336" y="5626828"/>
                  <a:pt x="4421944" y="5647625"/>
                </a:cubicBezTo>
                <a:cubicBezTo>
                  <a:pt x="4375153" y="5684017"/>
                  <a:pt x="4328364" y="5715210"/>
                  <a:pt x="4276374" y="5746403"/>
                </a:cubicBezTo>
                <a:cubicBezTo>
                  <a:pt x="4265977" y="5751602"/>
                  <a:pt x="4245181" y="5756801"/>
                  <a:pt x="4245181" y="5767199"/>
                </a:cubicBezTo>
                <a:cubicBezTo>
                  <a:pt x="4245181" y="5767199"/>
                  <a:pt x="4245181" y="5767199"/>
                  <a:pt x="4239982" y="5767199"/>
                </a:cubicBezTo>
                <a:cubicBezTo>
                  <a:pt x="4234784" y="5767199"/>
                  <a:pt x="4229585" y="5772397"/>
                  <a:pt x="4224386" y="5772397"/>
                </a:cubicBezTo>
                <a:cubicBezTo>
                  <a:pt x="4224386" y="5772397"/>
                  <a:pt x="4219186" y="5777596"/>
                  <a:pt x="4219186" y="5777596"/>
                </a:cubicBezTo>
                <a:cubicBezTo>
                  <a:pt x="4219186" y="5777596"/>
                  <a:pt x="4224385" y="5777596"/>
                  <a:pt x="4224385" y="5777596"/>
                </a:cubicBezTo>
                <a:cubicBezTo>
                  <a:pt x="4198391" y="5793193"/>
                  <a:pt x="4172397" y="5808789"/>
                  <a:pt x="4146402" y="5824386"/>
                </a:cubicBezTo>
                <a:cubicBezTo>
                  <a:pt x="4084017" y="5860778"/>
                  <a:pt x="4084017" y="5860778"/>
                  <a:pt x="4084017" y="5860778"/>
                </a:cubicBezTo>
                <a:lnTo>
                  <a:pt x="4080702" y="5862435"/>
                </a:lnTo>
                <a:lnTo>
                  <a:pt x="4079374" y="5863282"/>
                </a:lnTo>
                <a:lnTo>
                  <a:pt x="3964603" y="5922700"/>
                </a:lnTo>
                <a:lnTo>
                  <a:pt x="3964441" y="5923165"/>
                </a:lnTo>
                <a:lnTo>
                  <a:pt x="3950033" y="5930242"/>
                </a:lnTo>
                <a:lnTo>
                  <a:pt x="3768225" y="6024365"/>
                </a:lnTo>
                <a:cubicBezTo>
                  <a:pt x="3552536" y="6120519"/>
                  <a:pt x="3330996" y="6190044"/>
                  <a:pt x="3096978" y="6227586"/>
                </a:cubicBezTo>
                <a:cubicBezTo>
                  <a:pt x="3309890" y="6208028"/>
                  <a:pt x="3516623" y="6147340"/>
                  <a:pt x="3723681" y="6101153"/>
                </a:cubicBezTo>
                <a:lnTo>
                  <a:pt x="3724227" y="6103482"/>
                </a:lnTo>
                <a:lnTo>
                  <a:pt x="3777281" y="6079130"/>
                </a:lnTo>
                <a:cubicBezTo>
                  <a:pt x="3829270" y="6058335"/>
                  <a:pt x="3876060" y="6032340"/>
                  <a:pt x="3912452" y="6021943"/>
                </a:cubicBezTo>
                <a:cubicBezTo>
                  <a:pt x="3907254" y="6016744"/>
                  <a:pt x="3912452" y="6016744"/>
                  <a:pt x="3922849" y="6011545"/>
                </a:cubicBezTo>
                <a:cubicBezTo>
                  <a:pt x="3917650" y="6016744"/>
                  <a:pt x="3917650" y="6021943"/>
                  <a:pt x="3922850" y="6016743"/>
                </a:cubicBezTo>
                <a:cubicBezTo>
                  <a:pt x="3928049" y="6011545"/>
                  <a:pt x="3995634" y="5985551"/>
                  <a:pt x="3985236" y="5980352"/>
                </a:cubicBezTo>
                <a:cubicBezTo>
                  <a:pt x="4011230" y="5964755"/>
                  <a:pt x="4021629" y="5969954"/>
                  <a:pt x="4021629" y="5969954"/>
                </a:cubicBezTo>
                <a:cubicBezTo>
                  <a:pt x="4042424" y="5954358"/>
                  <a:pt x="4021629" y="5964755"/>
                  <a:pt x="4016429" y="5959556"/>
                </a:cubicBezTo>
                <a:cubicBezTo>
                  <a:pt x="4042424" y="5943960"/>
                  <a:pt x="4042424" y="5943960"/>
                  <a:pt x="4042424" y="5943960"/>
                </a:cubicBezTo>
                <a:cubicBezTo>
                  <a:pt x="4032026" y="5959556"/>
                  <a:pt x="4052822" y="5949159"/>
                  <a:pt x="4058021" y="5949159"/>
                </a:cubicBezTo>
                <a:cubicBezTo>
                  <a:pt x="4078817" y="5923165"/>
                  <a:pt x="4136004" y="5907567"/>
                  <a:pt x="4177597" y="5871176"/>
                </a:cubicBezTo>
                <a:cubicBezTo>
                  <a:pt x="4182794" y="5871176"/>
                  <a:pt x="4182794" y="5865977"/>
                  <a:pt x="4187993" y="5865977"/>
                </a:cubicBezTo>
                <a:cubicBezTo>
                  <a:pt x="4193192" y="5865977"/>
                  <a:pt x="4193192" y="5860777"/>
                  <a:pt x="4193192" y="5860777"/>
                </a:cubicBezTo>
                <a:cubicBezTo>
                  <a:pt x="4198391" y="5855580"/>
                  <a:pt x="4193192" y="5855580"/>
                  <a:pt x="4187993" y="5860778"/>
                </a:cubicBezTo>
                <a:cubicBezTo>
                  <a:pt x="4187993" y="5860778"/>
                  <a:pt x="4187993" y="5860778"/>
                  <a:pt x="4182794" y="5860778"/>
                </a:cubicBezTo>
                <a:cubicBezTo>
                  <a:pt x="4234784" y="5824386"/>
                  <a:pt x="4265978" y="5813988"/>
                  <a:pt x="4312766" y="5777596"/>
                </a:cubicBezTo>
                <a:cubicBezTo>
                  <a:pt x="4317965" y="5782795"/>
                  <a:pt x="4323166" y="5777596"/>
                  <a:pt x="4328364" y="5782795"/>
                </a:cubicBezTo>
                <a:cubicBezTo>
                  <a:pt x="4390750" y="5736006"/>
                  <a:pt x="4458336" y="5689215"/>
                  <a:pt x="4520723" y="5637227"/>
                </a:cubicBezTo>
                <a:cubicBezTo>
                  <a:pt x="4588308" y="5585239"/>
                  <a:pt x="4650695" y="5528051"/>
                  <a:pt x="4707883" y="5476063"/>
                </a:cubicBezTo>
                <a:cubicBezTo>
                  <a:pt x="4692286" y="5476063"/>
                  <a:pt x="4671491" y="5512455"/>
                  <a:pt x="4650695" y="5522852"/>
                </a:cubicBezTo>
                <a:cubicBezTo>
                  <a:pt x="4650695" y="5528051"/>
                  <a:pt x="4640297" y="5528051"/>
                  <a:pt x="4635098" y="5528051"/>
                </a:cubicBezTo>
                <a:cubicBezTo>
                  <a:pt x="4598706" y="5559244"/>
                  <a:pt x="4551916" y="5600836"/>
                  <a:pt x="4505127" y="5632029"/>
                </a:cubicBezTo>
                <a:cubicBezTo>
                  <a:pt x="4453137" y="5673619"/>
                  <a:pt x="4395949" y="5720409"/>
                  <a:pt x="4343960" y="5751602"/>
                </a:cubicBezTo>
                <a:cubicBezTo>
                  <a:pt x="4338761" y="5751601"/>
                  <a:pt x="4323165" y="5756801"/>
                  <a:pt x="4323165" y="5756801"/>
                </a:cubicBezTo>
                <a:cubicBezTo>
                  <a:pt x="4291972" y="5777596"/>
                  <a:pt x="4260777" y="5803591"/>
                  <a:pt x="4234784" y="5819188"/>
                </a:cubicBezTo>
                <a:cubicBezTo>
                  <a:pt x="4229585" y="5819188"/>
                  <a:pt x="4234784" y="5813988"/>
                  <a:pt x="4224385" y="5819188"/>
                </a:cubicBezTo>
                <a:cubicBezTo>
                  <a:pt x="4229585" y="5819188"/>
                  <a:pt x="4224385" y="5824385"/>
                  <a:pt x="4224386" y="5829585"/>
                </a:cubicBezTo>
                <a:cubicBezTo>
                  <a:pt x="4182794" y="5855580"/>
                  <a:pt x="4141204" y="5871176"/>
                  <a:pt x="4104813" y="5891971"/>
                </a:cubicBezTo>
                <a:cubicBezTo>
                  <a:pt x="4110009" y="5886773"/>
                  <a:pt x="4115209" y="5886772"/>
                  <a:pt x="4120408" y="5881574"/>
                </a:cubicBezTo>
                <a:cubicBezTo>
                  <a:pt x="4146402" y="5860778"/>
                  <a:pt x="4172397" y="5845181"/>
                  <a:pt x="4161998" y="5850381"/>
                </a:cubicBezTo>
                <a:cubicBezTo>
                  <a:pt x="4187993" y="5834784"/>
                  <a:pt x="4219186" y="5808789"/>
                  <a:pt x="4239982" y="5793193"/>
                </a:cubicBezTo>
                <a:cubicBezTo>
                  <a:pt x="4245181" y="5787995"/>
                  <a:pt x="4245181" y="5787995"/>
                  <a:pt x="4250380" y="5787994"/>
                </a:cubicBezTo>
                <a:cubicBezTo>
                  <a:pt x="4245181" y="5798392"/>
                  <a:pt x="4260777" y="5777596"/>
                  <a:pt x="4260777" y="5787995"/>
                </a:cubicBezTo>
                <a:cubicBezTo>
                  <a:pt x="4271176" y="5777596"/>
                  <a:pt x="4281573" y="5767198"/>
                  <a:pt x="4286772" y="5762000"/>
                </a:cubicBezTo>
                <a:cubicBezTo>
                  <a:pt x="4302369" y="5751602"/>
                  <a:pt x="4312766" y="5746402"/>
                  <a:pt x="4323166" y="5736006"/>
                </a:cubicBezTo>
                <a:cubicBezTo>
                  <a:pt x="4349161" y="5720409"/>
                  <a:pt x="4380352" y="5704812"/>
                  <a:pt x="4390750" y="5699614"/>
                </a:cubicBezTo>
                <a:cubicBezTo>
                  <a:pt x="4385552" y="5699614"/>
                  <a:pt x="4390750" y="5694415"/>
                  <a:pt x="4390750" y="5694415"/>
                </a:cubicBezTo>
                <a:cubicBezTo>
                  <a:pt x="4395949" y="5689215"/>
                  <a:pt x="4401148" y="5684016"/>
                  <a:pt x="4411545" y="5678818"/>
                </a:cubicBezTo>
                <a:cubicBezTo>
                  <a:pt x="4411545" y="5678818"/>
                  <a:pt x="4416745" y="5678818"/>
                  <a:pt x="4416746" y="5673619"/>
                </a:cubicBezTo>
                <a:cubicBezTo>
                  <a:pt x="4432341" y="5663220"/>
                  <a:pt x="4447938" y="5652824"/>
                  <a:pt x="4458336" y="5642426"/>
                </a:cubicBezTo>
                <a:cubicBezTo>
                  <a:pt x="4473932" y="5632029"/>
                  <a:pt x="4489529" y="5626829"/>
                  <a:pt x="4479132" y="5626828"/>
                </a:cubicBezTo>
                <a:cubicBezTo>
                  <a:pt x="4494728" y="5611233"/>
                  <a:pt x="4515524" y="5595636"/>
                  <a:pt x="4541518" y="5580040"/>
                </a:cubicBezTo>
                <a:cubicBezTo>
                  <a:pt x="4546717" y="5574841"/>
                  <a:pt x="4557116" y="5564443"/>
                  <a:pt x="4567513" y="5559244"/>
                </a:cubicBezTo>
                <a:cubicBezTo>
                  <a:pt x="4567513" y="5559244"/>
                  <a:pt x="4572712" y="5559244"/>
                  <a:pt x="4572712" y="5559244"/>
                </a:cubicBezTo>
                <a:cubicBezTo>
                  <a:pt x="4572712" y="5554044"/>
                  <a:pt x="4577911" y="5554045"/>
                  <a:pt x="4577911" y="5554045"/>
                </a:cubicBezTo>
                <a:cubicBezTo>
                  <a:pt x="4577911" y="5548847"/>
                  <a:pt x="4577911" y="5548847"/>
                  <a:pt x="4577911" y="5548847"/>
                </a:cubicBezTo>
                <a:cubicBezTo>
                  <a:pt x="4577911" y="5548847"/>
                  <a:pt x="4577911" y="5548847"/>
                  <a:pt x="4583109" y="5548847"/>
                </a:cubicBezTo>
                <a:cubicBezTo>
                  <a:pt x="4619501" y="5517654"/>
                  <a:pt x="4655893" y="5486460"/>
                  <a:pt x="4681888" y="5460466"/>
                </a:cubicBezTo>
                <a:cubicBezTo>
                  <a:pt x="4687088" y="5460466"/>
                  <a:pt x="4692286" y="5460466"/>
                  <a:pt x="4692286" y="5455267"/>
                </a:cubicBezTo>
                <a:cubicBezTo>
                  <a:pt x="4697485" y="5455267"/>
                  <a:pt x="4697485" y="5455267"/>
                  <a:pt x="4697485" y="5455267"/>
                </a:cubicBezTo>
                <a:cubicBezTo>
                  <a:pt x="4697485" y="5455267"/>
                  <a:pt x="4702684" y="5455267"/>
                  <a:pt x="4702685" y="5450069"/>
                </a:cubicBezTo>
                <a:cubicBezTo>
                  <a:pt x="4702684" y="5444870"/>
                  <a:pt x="4702684" y="5444870"/>
                  <a:pt x="4702684" y="5444870"/>
                </a:cubicBezTo>
                <a:cubicBezTo>
                  <a:pt x="4718282" y="5429273"/>
                  <a:pt x="4754674" y="5398080"/>
                  <a:pt x="4739077" y="5403278"/>
                </a:cubicBezTo>
                <a:cubicBezTo>
                  <a:pt x="4739077" y="5403278"/>
                  <a:pt x="4739077" y="5403278"/>
                  <a:pt x="4744275" y="5398080"/>
                </a:cubicBezTo>
                <a:cubicBezTo>
                  <a:pt x="4749473" y="5398079"/>
                  <a:pt x="4749475" y="5387682"/>
                  <a:pt x="4749475" y="5387682"/>
                </a:cubicBezTo>
                <a:lnTo>
                  <a:pt x="4739294" y="5387682"/>
                </a:lnTo>
                <a:lnTo>
                  <a:pt x="4750124" y="5377284"/>
                </a:lnTo>
                <a:lnTo>
                  <a:pt x="4754657" y="5361742"/>
                </a:lnTo>
                <a:lnTo>
                  <a:pt x="4754768" y="5361638"/>
                </a:lnTo>
                <a:lnTo>
                  <a:pt x="4772870" y="5351940"/>
                </a:lnTo>
                <a:cubicBezTo>
                  <a:pt x="4778068" y="5346090"/>
                  <a:pt x="4783267" y="5338292"/>
                  <a:pt x="4791066" y="5330495"/>
                </a:cubicBezTo>
                <a:cubicBezTo>
                  <a:pt x="4791066" y="5330495"/>
                  <a:pt x="4796264" y="5330495"/>
                  <a:pt x="4796264" y="5330495"/>
                </a:cubicBezTo>
                <a:cubicBezTo>
                  <a:pt x="4796266" y="5325296"/>
                  <a:pt x="4801463" y="5325296"/>
                  <a:pt x="4796266" y="5325296"/>
                </a:cubicBezTo>
                <a:cubicBezTo>
                  <a:pt x="4796266" y="5325296"/>
                  <a:pt x="4796266" y="5325296"/>
                  <a:pt x="4796264" y="5320097"/>
                </a:cubicBezTo>
                <a:cubicBezTo>
                  <a:pt x="4801463" y="5314898"/>
                  <a:pt x="4806661" y="5314898"/>
                  <a:pt x="4811861" y="5314897"/>
                </a:cubicBezTo>
                <a:cubicBezTo>
                  <a:pt x="4806661" y="5320097"/>
                  <a:pt x="4806661" y="5320097"/>
                  <a:pt x="4806661" y="5320097"/>
                </a:cubicBezTo>
                <a:cubicBezTo>
                  <a:pt x="4801463" y="5325296"/>
                  <a:pt x="4801463" y="5330495"/>
                  <a:pt x="4801463" y="5330495"/>
                </a:cubicBezTo>
                <a:cubicBezTo>
                  <a:pt x="4806662" y="5330495"/>
                  <a:pt x="4811861" y="5330494"/>
                  <a:pt x="4811862" y="5325296"/>
                </a:cubicBezTo>
                <a:cubicBezTo>
                  <a:pt x="4817060" y="5325296"/>
                  <a:pt x="4817060" y="5325296"/>
                  <a:pt x="4817060" y="5325296"/>
                </a:cubicBezTo>
                <a:cubicBezTo>
                  <a:pt x="4817060" y="5330495"/>
                  <a:pt x="4791065" y="5346091"/>
                  <a:pt x="4796264" y="5351290"/>
                </a:cubicBezTo>
                <a:cubicBezTo>
                  <a:pt x="4843054" y="5299301"/>
                  <a:pt x="4905441" y="5242114"/>
                  <a:pt x="4957429" y="5184926"/>
                </a:cubicBezTo>
                <a:cubicBezTo>
                  <a:pt x="4962629" y="5179727"/>
                  <a:pt x="4967828" y="5169330"/>
                  <a:pt x="4973027" y="5164129"/>
                </a:cubicBezTo>
                <a:cubicBezTo>
                  <a:pt x="4973027" y="5158932"/>
                  <a:pt x="4973027" y="5164129"/>
                  <a:pt x="4978225" y="5158932"/>
                </a:cubicBezTo>
                <a:cubicBezTo>
                  <a:pt x="5019816" y="5112142"/>
                  <a:pt x="5066607" y="5049756"/>
                  <a:pt x="5108197" y="4982171"/>
                </a:cubicBezTo>
                <a:cubicBezTo>
                  <a:pt x="5113396" y="4976970"/>
                  <a:pt x="5118596" y="4976972"/>
                  <a:pt x="5118596" y="4971773"/>
                </a:cubicBezTo>
                <a:cubicBezTo>
                  <a:pt x="5118596" y="4976972"/>
                  <a:pt x="5118597" y="4982170"/>
                  <a:pt x="5108197" y="4987369"/>
                </a:cubicBezTo>
                <a:cubicBezTo>
                  <a:pt x="5113396" y="4987370"/>
                  <a:pt x="5113396" y="4992567"/>
                  <a:pt x="5108197" y="4997767"/>
                </a:cubicBezTo>
                <a:cubicBezTo>
                  <a:pt x="5102999" y="4992568"/>
                  <a:pt x="5097800" y="5013364"/>
                  <a:pt x="5097800" y="5018563"/>
                </a:cubicBezTo>
                <a:cubicBezTo>
                  <a:pt x="5097800" y="5018563"/>
                  <a:pt x="5092601" y="5018562"/>
                  <a:pt x="5092601" y="5023762"/>
                </a:cubicBezTo>
                <a:cubicBezTo>
                  <a:pt x="5092601" y="5023762"/>
                  <a:pt x="5092601" y="5028960"/>
                  <a:pt x="5092601" y="5028960"/>
                </a:cubicBezTo>
                <a:cubicBezTo>
                  <a:pt x="5087402" y="5044556"/>
                  <a:pt x="5066607" y="5080949"/>
                  <a:pt x="5071805" y="5075750"/>
                </a:cubicBezTo>
                <a:cubicBezTo>
                  <a:pt x="5071805" y="5070552"/>
                  <a:pt x="5077005" y="5070552"/>
                  <a:pt x="5077004" y="5065351"/>
                </a:cubicBezTo>
                <a:cubicBezTo>
                  <a:pt x="5077005" y="5070552"/>
                  <a:pt x="5077004" y="5075751"/>
                  <a:pt x="5077004" y="5075751"/>
                </a:cubicBezTo>
                <a:cubicBezTo>
                  <a:pt x="5077004" y="5075751"/>
                  <a:pt x="5082203" y="5075751"/>
                  <a:pt x="5087402" y="5070552"/>
                </a:cubicBezTo>
                <a:cubicBezTo>
                  <a:pt x="5087402" y="5070552"/>
                  <a:pt x="5087402" y="5070552"/>
                  <a:pt x="5087403" y="5075751"/>
                </a:cubicBezTo>
                <a:cubicBezTo>
                  <a:pt x="5087403" y="5075751"/>
                  <a:pt x="5082203" y="5075751"/>
                  <a:pt x="5082203" y="5080949"/>
                </a:cubicBezTo>
                <a:cubicBezTo>
                  <a:pt x="5082203" y="5080949"/>
                  <a:pt x="5082203" y="5080949"/>
                  <a:pt x="5082205" y="5086147"/>
                </a:cubicBezTo>
                <a:cubicBezTo>
                  <a:pt x="5071805" y="5101745"/>
                  <a:pt x="5066607" y="5112142"/>
                  <a:pt x="5066607" y="5117340"/>
                </a:cubicBezTo>
                <a:cubicBezTo>
                  <a:pt x="5066607" y="5122540"/>
                  <a:pt x="5066607" y="5122540"/>
                  <a:pt x="5066607" y="5122540"/>
                </a:cubicBezTo>
                <a:cubicBezTo>
                  <a:pt x="5066607" y="5122540"/>
                  <a:pt x="5066607" y="5122540"/>
                  <a:pt x="5071806" y="5117341"/>
                </a:cubicBezTo>
                <a:cubicBezTo>
                  <a:pt x="5066607" y="5122540"/>
                  <a:pt x="5071805" y="5122540"/>
                  <a:pt x="5077004" y="5117341"/>
                </a:cubicBezTo>
                <a:cubicBezTo>
                  <a:pt x="5051009" y="5153733"/>
                  <a:pt x="5040612" y="5179728"/>
                  <a:pt x="5025016" y="5210921"/>
                </a:cubicBezTo>
                <a:cubicBezTo>
                  <a:pt x="5009419" y="5236915"/>
                  <a:pt x="4993821" y="5262910"/>
                  <a:pt x="4967828" y="5299301"/>
                </a:cubicBezTo>
                <a:cubicBezTo>
                  <a:pt x="4973027" y="5294102"/>
                  <a:pt x="4973027" y="5299301"/>
                  <a:pt x="4967828" y="5304499"/>
                </a:cubicBezTo>
                <a:cubicBezTo>
                  <a:pt x="4967828" y="5304499"/>
                  <a:pt x="4967828" y="5304499"/>
                  <a:pt x="4962629" y="5304500"/>
                </a:cubicBezTo>
                <a:cubicBezTo>
                  <a:pt x="4962629" y="5304500"/>
                  <a:pt x="4962629" y="5309699"/>
                  <a:pt x="4962629" y="5309699"/>
                </a:cubicBezTo>
                <a:cubicBezTo>
                  <a:pt x="4957429" y="5314898"/>
                  <a:pt x="4957429" y="5314898"/>
                  <a:pt x="4957429" y="5314898"/>
                </a:cubicBezTo>
                <a:cubicBezTo>
                  <a:pt x="4947032" y="5330494"/>
                  <a:pt x="4947032" y="5330494"/>
                  <a:pt x="4947032" y="5330494"/>
                </a:cubicBezTo>
                <a:cubicBezTo>
                  <a:pt x="4952232" y="5330495"/>
                  <a:pt x="4947032" y="5335693"/>
                  <a:pt x="4947033" y="5340892"/>
                </a:cubicBezTo>
                <a:cubicBezTo>
                  <a:pt x="4957429" y="5330495"/>
                  <a:pt x="4952232" y="5330495"/>
                  <a:pt x="4957429" y="5320097"/>
                </a:cubicBezTo>
                <a:cubicBezTo>
                  <a:pt x="4957429" y="5320097"/>
                  <a:pt x="4962630" y="5320097"/>
                  <a:pt x="4962630" y="5320097"/>
                </a:cubicBezTo>
                <a:cubicBezTo>
                  <a:pt x="4962630" y="5320097"/>
                  <a:pt x="4962630" y="5320097"/>
                  <a:pt x="4962629" y="5325296"/>
                </a:cubicBezTo>
                <a:cubicBezTo>
                  <a:pt x="4967828" y="5325296"/>
                  <a:pt x="4967828" y="5320095"/>
                  <a:pt x="4967828" y="5320095"/>
                </a:cubicBezTo>
                <a:cubicBezTo>
                  <a:pt x="4967828" y="5320095"/>
                  <a:pt x="4967828" y="5314898"/>
                  <a:pt x="4967828" y="5314898"/>
                </a:cubicBezTo>
                <a:cubicBezTo>
                  <a:pt x="4973027" y="5309698"/>
                  <a:pt x="4973027" y="5309698"/>
                  <a:pt x="4973027" y="5309698"/>
                </a:cubicBezTo>
                <a:cubicBezTo>
                  <a:pt x="4978225" y="5304500"/>
                  <a:pt x="4978225" y="5288904"/>
                  <a:pt x="4983424" y="5294103"/>
                </a:cubicBezTo>
                <a:cubicBezTo>
                  <a:pt x="4993821" y="5288904"/>
                  <a:pt x="4978225" y="5288904"/>
                  <a:pt x="4983424" y="5283704"/>
                </a:cubicBezTo>
                <a:cubicBezTo>
                  <a:pt x="4988624" y="5278506"/>
                  <a:pt x="4988624" y="5283704"/>
                  <a:pt x="4993821" y="5283704"/>
                </a:cubicBezTo>
                <a:cubicBezTo>
                  <a:pt x="4999021" y="5273307"/>
                  <a:pt x="5009419" y="5247313"/>
                  <a:pt x="5009419" y="5247313"/>
                </a:cubicBezTo>
                <a:cubicBezTo>
                  <a:pt x="5019818" y="5226516"/>
                  <a:pt x="5045811" y="5195325"/>
                  <a:pt x="5051010" y="5184926"/>
                </a:cubicBezTo>
                <a:cubicBezTo>
                  <a:pt x="5056209" y="5179728"/>
                  <a:pt x="5051010" y="5184926"/>
                  <a:pt x="5045811" y="5184926"/>
                </a:cubicBezTo>
                <a:cubicBezTo>
                  <a:pt x="5051010" y="5184926"/>
                  <a:pt x="5056209" y="5174529"/>
                  <a:pt x="5056209" y="5174529"/>
                </a:cubicBezTo>
                <a:cubicBezTo>
                  <a:pt x="5056209" y="5174529"/>
                  <a:pt x="5056209" y="5164131"/>
                  <a:pt x="5056209" y="5164131"/>
                </a:cubicBezTo>
                <a:cubicBezTo>
                  <a:pt x="5061408" y="5158932"/>
                  <a:pt x="5061409" y="5169330"/>
                  <a:pt x="5061408" y="5164131"/>
                </a:cubicBezTo>
                <a:cubicBezTo>
                  <a:pt x="5071805" y="5158932"/>
                  <a:pt x="5061408" y="5148534"/>
                  <a:pt x="5071805" y="5153733"/>
                </a:cubicBezTo>
                <a:cubicBezTo>
                  <a:pt x="5075705" y="5138137"/>
                  <a:pt x="5085453" y="5110843"/>
                  <a:pt x="5096663" y="5093784"/>
                </a:cubicBezTo>
                <a:lnTo>
                  <a:pt x="5104777" y="5084754"/>
                </a:lnTo>
                <a:lnTo>
                  <a:pt x="5104948" y="5084848"/>
                </a:lnTo>
                <a:cubicBezTo>
                  <a:pt x="5106898" y="5084848"/>
                  <a:pt x="5108197" y="5083549"/>
                  <a:pt x="5108197" y="5080949"/>
                </a:cubicBezTo>
                <a:lnTo>
                  <a:pt x="5104777" y="5084754"/>
                </a:lnTo>
                <a:lnTo>
                  <a:pt x="5097800" y="5080948"/>
                </a:lnTo>
                <a:cubicBezTo>
                  <a:pt x="5123794" y="5044557"/>
                  <a:pt x="5154989" y="4987370"/>
                  <a:pt x="5160187" y="4966574"/>
                </a:cubicBezTo>
                <a:cubicBezTo>
                  <a:pt x="5165387" y="4956177"/>
                  <a:pt x="5206977" y="4898989"/>
                  <a:pt x="5206977" y="4872994"/>
                </a:cubicBezTo>
                <a:cubicBezTo>
                  <a:pt x="5212176" y="4862596"/>
                  <a:pt x="5206977" y="4872994"/>
                  <a:pt x="5212177" y="4872995"/>
                </a:cubicBezTo>
                <a:cubicBezTo>
                  <a:pt x="5212177" y="4857398"/>
                  <a:pt x="5232971" y="4826205"/>
                  <a:pt x="5243369" y="4810608"/>
                </a:cubicBezTo>
                <a:cubicBezTo>
                  <a:pt x="5243369" y="4810608"/>
                  <a:pt x="5238171" y="4821007"/>
                  <a:pt x="5243369" y="4826204"/>
                </a:cubicBezTo>
                <a:cubicBezTo>
                  <a:pt x="5253767" y="4789812"/>
                  <a:pt x="5248568" y="4800211"/>
                  <a:pt x="5238169" y="4805410"/>
                </a:cubicBezTo>
                <a:cubicBezTo>
                  <a:pt x="5258965" y="4763819"/>
                  <a:pt x="5258965" y="4758620"/>
                  <a:pt x="5279761" y="4737824"/>
                </a:cubicBezTo>
                <a:cubicBezTo>
                  <a:pt x="5279761" y="4737824"/>
                  <a:pt x="5284960" y="4732626"/>
                  <a:pt x="5284960" y="4732626"/>
                </a:cubicBezTo>
                <a:cubicBezTo>
                  <a:pt x="5284960" y="4732626"/>
                  <a:pt x="5284960" y="4732626"/>
                  <a:pt x="5284960" y="4727427"/>
                </a:cubicBezTo>
                <a:cubicBezTo>
                  <a:pt x="5284960" y="4727427"/>
                  <a:pt x="5279762" y="4727427"/>
                  <a:pt x="5279762" y="4727427"/>
                </a:cubicBezTo>
                <a:cubicBezTo>
                  <a:pt x="5279762" y="4727427"/>
                  <a:pt x="5279761" y="4722226"/>
                  <a:pt x="5284960" y="4717029"/>
                </a:cubicBezTo>
                <a:cubicBezTo>
                  <a:pt x="5284960" y="4717029"/>
                  <a:pt x="5284960" y="4717029"/>
                  <a:pt x="5284961" y="4722227"/>
                </a:cubicBezTo>
                <a:cubicBezTo>
                  <a:pt x="5284961" y="4722227"/>
                  <a:pt x="5284961" y="4722227"/>
                  <a:pt x="5290159" y="4722227"/>
                </a:cubicBezTo>
                <a:cubicBezTo>
                  <a:pt x="5290159" y="4717029"/>
                  <a:pt x="5290159" y="4717029"/>
                  <a:pt x="5290159" y="4711830"/>
                </a:cubicBezTo>
                <a:cubicBezTo>
                  <a:pt x="5295359" y="4706630"/>
                  <a:pt x="5295359" y="4706630"/>
                  <a:pt x="5295359" y="4706630"/>
                </a:cubicBezTo>
                <a:cubicBezTo>
                  <a:pt x="5300557" y="4701433"/>
                  <a:pt x="5310955" y="4675438"/>
                  <a:pt x="5295359" y="4691034"/>
                </a:cubicBezTo>
                <a:cubicBezTo>
                  <a:pt x="5300557" y="4685836"/>
                  <a:pt x="5300557" y="4685836"/>
                  <a:pt x="5300558" y="4680637"/>
                </a:cubicBezTo>
                <a:cubicBezTo>
                  <a:pt x="5300558" y="4680637"/>
                  <a:pt x="5295357" y="4680637"/>
                  <a:pt x="5295359" y="4685836"/>
                </a:cubicBezTo>
                <a:cubicBezTo>
                  <a:pt x="5295359" y="4685836"/>
                  <a:pt x="5290159" y="4685836"/>
                  <a:pt x="5290159" y="4691033"/>
                </a:cubicBezTo>
                <a:cubicBezTo>
                  <a:pt x="5290159" y="4685836"/>
                  <a:pt x="5290159" y="4680637"/>
                  <a:pt x="5290159" y="4680637"/>
                </a:cubicBezTo>
                <a:cubicBezTo>
                  <a:pt x="5295357" y="4675438"/>
                  <a:pt x="5300557" y="4665041"/>
                  <a:pt x="5305756" y="4649444"/>
                </a:cubicBezTo>
                <a:cubicBezTo>
                  <a:pt x="5316153" y="4628648"/>
                  <a:pt x="5326553" y="4607853"/>
                  <a:pt x="5331750" y="4592256"/>
                </a:cubicBezTo>
                <a:cubicBezTo>
                  <a:pt x="5331750" y="4587056"/>
                  <a:pt x="5336949" y="4587057"/>
                  <a:pt x="5336949" y="4587057"/>
                </a:cubicBezTo>
                <a:cubicBezTo>
                  <a:pt x="5336949" y="4587057"/>
                  <a:pt x="5336949" y="4581859"/>
                  <a:pt x="5336949" y="4581859"/>
                </a:cubicBezTo>
                <a:cubicBezTo>
                  <a:pt x="5336949" y="4571461"/>
                  <a:pt x="5342148" y="4561063"/>
                  <a:pt x="5347347" y="4555864"/>
                </a:cubicBezTo>
                <a:cubicBezTo>
                  <a:pt x="5347347" y="4550666"/>
                  <a:pt x="5352545" y="4540268"/>
                  <a:pt x="5352545" y="4535069"/>
                </a:cubicBezTo>
                <a:cubicBezTo>
                  <a:pt x="5357744" y="4524671"/>
                  <a:pt x="5368143" y="4509075"/>
                  <a:pt x="5373341" y="4498677"/>
                </a:cubicBezTo>
                <a:cubicBezTo>
                  <a:pt x="5378541" y="4498677"/>
                  <a:pt x="5378541" y="4498677"/>
                  <a:pt x="5378541" y="4498677"/>
                </a:cubicBezTo>
                <a:cubicBezTo>
                  <a:pt x="5378540" y="4493477"/>
                  <a:pt x="5378540" y="4493477"/>
                  <a:pt x="5378540" y="4488279"/>
                </a:cubicBezTo>
                <a:cubicBezTo>
                  <a:pt x="5383739" y="4483080"/>
                  <a:pt x="5378540" y="4483081"/>
                  <a:pt x="5378540" y="4483081"/>
                </a:cubicBezTo>
                <a:cubicBezTo>
                  <a:pt x="5373342" y="4488279"/>
                  <a:pt x="5373342" y="4488279"/>
                  <a:pt x="5373342" y="4488279"/>
                </a:cubicBezTo>
                <a:cubicBezTo>
                  <a:pt x="5378540" y="4477880"/>
                  <a:pt x="5394138" y="4462284"/>
                  <a:pt x="5388937" y="4451887"/>
                </a:cubicBezTo>
                <a:cubicBezTo>
                  <a:pt x="5394137" y="4451887"/>
                  <a:pt x="5394137" y="4451887"/>
                  <a:pt x="5394137" y="4446687"/>
                </a:cubicBezTo>
                <a:cubicBezTo>
                  <a:pt x="5399336" y="4441489"/>
                  <a:pt x="5394138" y="4441489"/>
                  <a:pt x="5394138" y="4441489"/>
                </a:cubicBezTo>
                <a:cubicBezTo>
                  <a:pt x="5404536" y="4425893"/>
                  <a:pt x="5394137" y="4410296"/>
                  <a:pt x="5404535" y="4405097"/>
                </a:cubicBezTo>
                <a:cubicBezTo>
                  <a:pt x="5404535" y="4410296"/>
                  <a:pt x="5404535" y="4410296"/>
                  <a:pt x="5404535" y="4410296"/>
                </a:cubicBezTo>
                <a:cubicBezTo>
                  <a:pt x="5399336" y="4420694"/>
                  <a:pt x="5399336" y="4425893"/>
                  <a:pt x="5404536" y="4425893"/>
                </a:cubicBezTo>
                <a:cubicBezTo>
                  <a:pt x="5404536" y="4425893"/>
                  <a:pt x="5409734" y="4420694"/>
                  <a:pt x="5409733" y="4415494"/>
                </a:cubicBezTo>
                <a:cubicBezTo>
                  <a:pt x="5414932" y="4410296"/>
                  <a:pt x="5414932" y="4410296"/>
                  <a:pt x="5414932" y="4410296"/>
                </a:cubicBezTo>
                <a:cubicBezTo>
                  <a:pt x="5425330" y="4410295"/>
                  <a:pt x="5420132" y="4425893"/>
                  <a:pt x="5409733" y="4431092"/>
                </a:cubicBezTo>
                <a:cubicBezTo>
                  <a:pt x="5420132" y="4425893"/>
                  <a:pt x="5414932" y="4451887"/>
                  <a:pt x="5420132" y="4436290"/>
                </a:cubicBezTo>
                <a:cubicBezTo>
                  <a:pt x="5409733" y="4425893"/>
                  <a:pt x="5440927" y="4420694"/>
                  <a:pt x="5435728" y="4399898"/>
                </a:cubicBezTo>
                <a:cubicBezTo>
                  <a:pt x="5440927" y="4394699"/>
                  <a:pt x="5440927" y="4394699"/>
                  <a:pt x="5440927" y="4394699"/>
                </a:cubicBezTo>
                <a:cubicBezTo>
                  <a:pt x="5440927" y="4394699"/>
                  <a:pt x="5440927" y="4389501"/>
                  <a:pt x="5440927" y="4389501"/>
                </a:cubicBezTo>
                <a:cubicBezTo>
                  <a:pt x="5446125" y="4384300"/>
                  <a:pt x="5440927" y="4384301"/>
                  <a:pt x="5440927" y="4384301"/>
                </a:cubicBezTo>
                <a:cubicBezTo>
                  <a:pt x="5440927" y="4389501"/>
                  <a:pt x="5435728" y="4389500"/>
                  <a:pt x="5435728" y="4389500"/>
                </a:cubicBezTo>
                <a:cubicBezTo>
                  <a:pt x="5435728" y="4384301"/>
                  <a:pt x="5440927" y="4373904"/>
                  <a:pt x="5435728" y="4373904"/>
                </a:cubicBezTo>
                <a:cubicBezTo>
                  <a:pt x="5430529" y="4379103"/>
                  <a:pt x="5435728" y="4368705"/>
                  <a:pt x="5430529" y="4368704"/>
                </a:cubicBezTo>
                <a:cubicBezTo>
                  <a:pt x="5425331" y="4379103"/>
                  <a:pt x="5425330" y="4384301"/>
                  <a:pt x="5420132" y="4394699"/>
                </a:cubicBezTo>
                <a:cubicBezTo>
                  <a:pt x="5420132" y="4389501"/>
                  <a:pt x="5420132" y="4389501"/>
                  <a:pt x="5420132" y="4389501"/>
                </a:cubicBezTo>
                <a:cubicBezTo>
                  <a:pt x="5420132" y="4384301"/>
                  <a:pt x="5420132" y="4379102"/>
                  <a:pt x="5414932" y="4379103"/>
                </a:cubicBezTo>
                <a:lnTo>
                  <a:pt x="5410451" y="4388066"/>
                </a:lnTo>
                <a:lnTo>
                  <a:pt x="5411034" y="4378453"/>
                </a:lnTo>
                <a:cubicBezTo>
                  <a:pt x="5413633" y="4371305"/>
                  <a:pt x="5417532" y="4363506"/>
                  <a:pt x="5420132" y="4353109"/>
                </a:cubicBezTo>
                <a:cubicBezTo>
                  <a:pt x="5399336" y="4384301"/>
                  <a:pt x="5414932" y="4347910"/>
                  <a:pt x="5404535" y="4337511"/>
                </a:cubicBezTo>
                <a:cubicBezTo>
                  <a:pt x="5409733" y="4332313"/>
                  <a:pt x="5409734" y="4342710"/>
                  <a:pt x="5409734" y="4342710"/>
                </a:cubicBezTo>
                <a:cubicBezTo>
                  <a:pt x="5414932" y="4342711"/>
                  <a:pt x="5414932" y="4342711"/>
                  <a:pt x="5414932" y="4342711"/>
                </a:cubicBezTo>
                <a:cubicBezTo>
                  <a:pt x="5414932" y="4347910"/>
                  <a:pt x="5414932" y="4347910"/>
                  <a:pt x="5420132" y="4342711"/>
                </a:cubicBezTo>
                <a:cubicBezTo>
                  <a:pt x="5420132" y="4342711"/>
                  <a:pt x="5420132" y="4337511"/>
                  <a:pt x="5420133" y="4332313"/>
                </a:cubicBezTo>
                <a:cubicBezTo>
                  <a:pt x="5420133" y="4327115"/>
                  <a:pt x="5420133" y="4327115"/>
                  <a:pt x="5420133" y="4327115"/>
                </a:cubicBezTo>
                <a:cubicBezTo>
                  <a:pt x="5425331" y="4321914"/>
                  <a:pt x="5430529" y="4327114"/>
                  <a:pt x="5430529" y="4316716"/>
                </a:cubicBezTo>
                <a:cubicBezTo>
                  <a:pt x="5430529" y="4321916"/>
                  <a:pt x="5430529" y="4321916"/>
                  <a:pt x="5430529" y="4327114"/>
                </a:cubicBezTo>
                <a:cubicBezTo>
                  <a:pt x="5430529" y="4332313"/>
                  <a:pt x="5435729" y="4332312"/>
                  <a:pt x="5435729" y="4327115"/>
                </a:cubicBezTo>
                <a:cubicBezTo>
                  <a:pt x="5440927" y="4327115"/>
                  <a:pt x="5440928" y="4321914"/>
                  <a:pt x="5440927" y="4316716"/>
                </a:cubicBezTo>
                <a:cubicBezTo>
                  <a:pt x="5440927" y="4311518"/>
                  <a:pt x="5440927" y="4311518"/>
                  <a:pt x="5440927" y="4306318"/>
                </a:cubicBezTo>
                <a:cubicBezTo>
                  <a:pt x="5440927" y="4295922"/>
                  <a:pt x="5435728" y="4285522"/>
                  <a:pt x="5430530" y="4295922"/>
                </a:cubicBezTo>
                <a:cubicBezTo>
                  <a:pt x="5430529" y="4290723"/>
                  <a:pt x="5430529" y="4290723"/>
                  <a:pt x="5425330" y="4290723"/>
                </a:cubicBezTo>
                <a:cubicBezTo>
                  <a:pt x="5425330" y="4290723"/>
                  <a:pt x="5425330" y="4290723"/>
                  <a:pt x="5420132" y="4295922"/>
                </a:cubicBezTo>
                <a:cubicBezTo>
                  <a:pt x="5420133" y="4290721"/>
                  <a:pt x="5425331" y="4280324"/>
                  <a:pt x="5425330" y="4269927"/>
                </a:cubicBezTo>
                <a:cubicBezTo>
                  <a:pt x="5425331" y="4280324"/>
                  <a:pt x="5420133" y="4290721"/>
                  <a:pt x="5425330" y="4285523"/>
                </a:cubicBezTo>
                <a:cubicBezTo>
                  <a:pt x="5435728" y="4280325"/>
                  <a:pt x="5425330" y="4269927"/>
                  <a:pt x="5435728" y="4264728"/>
                </a:cubicBezTo>
                <a:cubicBezTo>
                  <a:pt x="5440928" y="4264727"/>
                  <a:pt x="5440928" y="4264727"/>
                  <a:pt x="5440928" y="4264727"/>
                </a:cubicBezTo>
                <a:cubicBezTo>
                  <a:pt x="5440928" y="4264727"/>
                  <a:pt x="5440928" y="4264727"/>
                  <a:pt x="5440927" y="4259530"/>
                </a:cubicBezTo>
                <a:cubicBezTo>
                  <a:pt x="5440927" y="4259530"/>
                  <a:pt x="5440927" y="4259530"/>
                  <a:pt x="5440927" y="4254330"/>
                </a:cubicBezTo>
                <a:cubicBezTo>
                  <a:pt x="5435728" y="4254330"/>
                  <a:pt x="5435728" y="4254330"/>
                  <a:pt x="5435728" y="4254330"/>
                </a:cubicBezTo>
                <a:cubicBezTo>
                  <a:pt x="5440927" y="4249130"/>
                  <a:pt x="5440927" y="4249130"/>
                  <a:pt x="5446125" y="4243933"/>
                </a:cubicBezTo>
                <a:cubicBezTo>
                  <a:pt x="5440927" y="4233534"/>
                  <a:pt x="5446125" y="4223136"/>
                  <a:pt x="5446125" y="4212740"/>
                </a:cubicBezTo>
                <a:cubicBezTo>
                  <a:pt x="5446126" y="4217938"/>
                  <a:pt x="5446125" y="4223136"/>
                  <a:pt x="5446125" y="4223136"/>
                </a:cubicBezTo>
                <a:cubicBezTo>
                  <a:pt x="5451325" y="4202342"/>
                  <a:pt x="5446125" y="4207540"/>
                  <a:pt x="5456524" y="4191944"/>
                </a:cubicBezTo>
                <a:cubicBezTo>
                  <a:pt x="5456524" y="4197142"/>
                  <a:pt x="5461723" y="4197142"/>
                  <a:pt x="5461723" y="4197142"/>
                </a:cubicBezTo>
                <a:cubicBezTo>
                  <a:pt x="5461723" y="4197142"/>
                  <a:pt x="5461723" y="4191943"/>
                  <a:pt x="5461723" y="4191943"/>
                </a:cubicBezTo>
                <a:cubicBezTo>
                  <a:pt x="5466921" y="4191944"/>
                  <a:pt x="5466921" y="4191944"/>
                  <a:pt x="5466921" y="4191944"/>
                </a:cubicBezTo>
                <a:cubicBezTo>
                  <a:pt x="5456524" y="4223137"/>
                  <a:pt x="5466921" y="4197142"/>
                  <a:pt x="5472120" y="4197141"/>
                </a:cubicBezTo>
                <a:cubicBezTo>
                  <a:pt x="5466921" y="4212740"/>
                  <a:pt x="5461723" y="4228337"/>
                  <a:pt x="5461723" y="4243933"/>
                </a:cubicBezTo>
                <a:cubicBezTo>
                  <a:pt x="5456524" y="4243933"/>
                  <a:pt x="5456524" y="4243933"/>
                  <a:pt x="5456524" y="4243933"/>
                </a:cubicBezTo>
                <a:cubicBezTo>
                  <a:pt x="5451325" y="4254329"/>
                  <a:pt x="5451325" y="4259530"/>
                  <a:pt x="5451325" y="4264728"/>
                </a:cubicBezTo>
                <a:cubicBezTo>
                  <a:pt x="5456524" y="4254330"/>
                  <a:pt x="5456524" y="4249131"/>
                  <a:pt x="5461723" y="4249130"/>
                </a:cubicBezTo>
                <a:cubicBezTo>
                  <a:pt x="5456524" y="4264728"/>
                  <a:pt x="5461723" y="4264727"/>
                  <a:pt x="5456524" y="4275125"/>
                </a:cubicBezTo>
                <a:cubicBezTo>
                  <a:pt x="5456524" y="4275125"/>
                  <a:pt x="5456524" y="4280325"/>
                  <a:pt x="5451325" y="4280325"/>
                </a:cubicBezTo>
                <a:cubicBezTo>
                  <a:pt x="5451325" y="4285522"/>
                  <a:pt x="5451325" y="4285522"/>
                  <a:pt x="5451325" y="4285522"/>
                </a:cubicBezTo>
                <a:cubicBezTo>
                  <a:pt x="5451325" y="4290723"/>
                  <a:pt x="5451325" y="4295922"/>
                  <a:pt x="5456524" y="4290721"/>
                </a:cubicBezTo>
                <a:cubicBezTo>
                  <a:pt x="5461723" y="4285523"/>
                  <a:pt x="5461723" y="4285523"/>
                  <a:pt x="5461723" y="4285523"/>
                </a:cubicBezTo>
                <a:cubicBezTo>
                  <a:pt x="5466920" y="4285523"/>
                  <a:pt x="5466921" y="4280324"/>
                  <a:pt x="5466921" y="4275126"/>
                </a:cubicBezTo>
                <a:cubicBezTo>
                  <a:pt x="5466921" y="4269927"/>
                  <a:pt x="5466921" y="4269927"/>
                  <a:pt x="5466921" y="4269927"/>
                </a:cubicBezTo>
                <a:cubicBezTo>
                  <a:pt x="5461723" y="4269927"/>
                  <a:pt x="5461723" y="4269927"/>
                  <a:pt x="5461723" y="4269927"/>
                </a:cubicBezTo>
                <a:cubicBezTo>
                  <a:pt x="5461723" y="4254330"/>
                  <a:pt x="5477319" y="4217937"/>
                  <a:pt x="5477319" y="4197142"/>
                </a:cubicBezTo>
                <a:cubicBezTo>
                  <a:pt x="5482518" y="4191943"/>
                  <a:pt x="5482518" y="4191943"/>
                  <a:pt x="5482518" y="4191943"/>
                </a:cubicBezTo>
                <a:cubicBezTo>
                  <a:pt x="5482518" y="4191943"/>
                  <a:pt x="5482518" y="4191943"/>
                  <a:pt x="5482516" y="4186745"/>
                </a:cubicBezTo>
                <a:cubicBezTo>
                  <a:pt x="5482516" y="4186745"/>
                  <a:pt x="5482518" y="4181546"/>
                  <a:pt x="5482518" y="4181546"/>
                </a:cubicBezTo>
                <a:cubicBezTo>
                  <a:pt x="5482518" y="4171149"/>
                  <a:pt x="5487717" y="4155552"/>
                  <a:pt x="5492916" y="4150353"/>
                </a:cubicBezTo>
                <a:cubicBezTo>
                  <a:pt x="5487717" y="4150352"/>
                  <a:pt x="5487717" y="4150352"/>
                  <a:pt x="5487717" y="4150352"/>
                </a:cubicBezTo>
                <a:cubicBezTo>
                  <a:pt x="5492916" y="4145155"/>
                  <a:pt x="5492916" y="4145155"/>
                  <a:pt x="5492916" y="4145155"/>
                </a:cubicBezTo>
                <a:cubicBezTo>
                  <a:pt x="5492916" y="4145155"/>
                  <a:pt x="5498115" y="4139956"/>
                  <a:pt x="5498115" y="4134755"/>
                </a:cubicBezTo>
                <a:cubicBezTo>
                  <a:pt x="5498115" y="4134755"/>
                  <a:pt x="5498115" y="4129557"/>
                  <a:pt x="5492916" y="4129556"/>
                </a:cubicBezTo>
                <a:cubicBezTo>
                  <a:pt x="5498115" y="4077570"/>
                  <a:pt x="5513712" y="4051575"/>
                  <a:pt x="5508512" y="4015183"/>
                </a:cubicBezTo>
                <a:cubicBezTo>
                  <a:pt x="5513712" y="4015183"/>
                  <a:pt x="5513712" y="4009984"/>
                  <a:pt x="5513712" y="4004785"/>
                </a:cubicBezTo>
                <a:cubicBezTo>
                  <a:pt x="5513712" y="4004785"/>
                  <a:pt x="5513712" y="3999585"/>
                  <a:pt x="5513712" y="3999585"/>
                </a:cubicBezTo>
                <a:cubicBezTo>
                  <a:pt x="5508512" y="3999586"/>
                  <a:pt x="5508512" y="3999586"/>
                  <a:pt x="5508512" y="3999586"/>
                </a:cubicBezTo>
                <a:cubicBezTo>
                  <a:pt x="5518910" y="3994387"/>
                  <a:pt x="5518910" y="3978790"/>
                  <a:pt x="5518910" y="3968393"/>
                </a:cubicBezTo>
                <a:cubicBezTo>
                  <a:pt x="5518910" y="3968393"/>
                  <a:pt x="5518910" y="3963194"/>
                  <a:pt x="5518910" y="3963194"/>
                </a:cubicBezTo>
                <a:cubicBezTo>
                  <a:pt x="5524109" y="3957996"/>
                  <a:pt x="5524109" y="3957996"/>
                  <a:pt x="5518910" y="3952797"/>
                </a:cubicBezTo>
                <a:cubicBezTo>
                  <a:pt x="5518910" y="3947597"/>
                  <a:pt x="5518910" y="3947597"/>
                  <a:pt x="5518910" y="3947597"/>
                </a:cubicBezTo>
                <a:cubicBezTo>
                  <a:pt x="5518910" y="3947597"/>
                  <a:pt x="5524109" y="3947596"/>
                  <a:pt x="5524109" y="3942399"/>
                </a:cubicBezTo>
                <a:cubicBezTo>
                  <a:pt x="5524109" y="3942399"/>
                  <a:pt x="5524109" y="3942399"/>
                  <a:pt x="5524108" y="3937200"/>
                </a:cubicBezTo>
                <a:cubicBezTo>
                  <a:pt x="5518910" y="3926801"/>
                  <a:pt x="5534507" y="3906007"/>
                  <a:pt x="5524109" y="3906007"/>
                </a:cubicBezTo>
                <a:cubicBezTo>
                  <a:pt x="5524109" y="3906007"/>
                  <a:pt x="5524109" y="3906007"/>
                  <a:pt x="5524109" y="3900807"/>
                </a:cubicBezTo>
                <a:cubicBezTo>
                  <a:pt x="5524109" y="3895609"/>
                  <a:pt x="5524109" y="3890411"/>
                  <a:pt x="5524109" y="3890411"/>
                </a:cubicBezTo>
                <a:cubicBezTo>
                  <a:pt x="5524109" y="3890411"/>
                  <a:pt x="5524109" y="3885211"/>
                  <a:pt x="5524109" y="3885211"/>
                </a:cubicBezTo>
                <a:cubicBezTo>
                  <a:pt x="5534507" y="3880011"/>
                  <a:pt x="5524109" y="3859215"/>
                  <a:pt x="5524109" y="3848819"/>
                </a:cubicBezTo>
                <a:cubicBezTo>
                  <a:pt x="5524109" y="3833223"/>
                  <a:pt x="5534507" y="3843620"/>
                  <a:pt x="5534506" y="3828024"/>
                </a:cubicBezTo>
                <a:cubicBezTo>
                  <a:pt x="5534506" y="3828024"/>
                  <a:pt x="5534507" y="3822824"/>
                  <a:pt x="5539705" y="3822825"/>
                </a:cubicBezTo>
                <a:cubicBezTo>
                  <a:pt x="5539705" y="3822825"/>
                  <a:pt x="5539705" y="3817626"/>
                  <a:pt x="5539705" y="3817626"/>
                </a:cubicBezTo>
                <a:cubicBezTo>
                  <a:pt x="5539705" y="3812426"/>
                  <a:pt x="5539705" y="3812426"/>
                  <a:pt x="5534507" y="3817626"/>
                </a:cubicBezTo>
                <a:cubicBezTo>
                  <a:pt x="5534507" y="3817626"/>
                  <a:pt x="5534507" y="3817626"/>
                  <a:pt x="5534507" y="3822824"/>
                </a:cubicBezTo>
                <a:cubicBezTo>
                  <a:pt x="5529308" y="3812427"/>
                  <a:pt x="5534507" y="3802030"/>
                  <a:pt x="5529308" y="3802030"/>
                </a:cubicBezTo>
                <a:cubicBezTo>
                  <a:pt x="5534506" y="3786433"/>
                  <a:pt x="5534507" y="3802030"/>
                  <a:pt x="5539705" y="3802030"/>
                </a:cubicBezTo>
                <a:lnTo>
                  <a:pt x="5544589" y="3806912"/>
                </a:lnTo>
                <a:lnTo>
                  <a:pt x="5542711" y="3835904"/>
                </a:lnTo>
                <a:cubicBezTo>
                  <a:pt x="5541980" y="3865391"/>
                  <a:pt x="5544905" y="3883911"/>
                  <a:pt x="5544903" y="3911205"/>
                </a:cubicBezTo>
                <a:cubicBezTo>
                  <a:pt x="5544903" y="3911205"/>
                  <a:pt x="5539705" y="3911204"/>
                  <a:pt x="5539704" y="3916404"/>
                </a:cubicBezTo>
                <a:cubicBezTo>
                  <a:pt x="5539704" y="3916404"/>
                  <a:pt x="5539705" y="3921604"/>
                  <a:pt x="5539705" y="3921604"/>
                </a:cubicBezTo>
                <a:cubicBezTo>
                  <a:pt x="5539705" y="3937200"/>
                  <a:pt x="5539705" y="3942398"/>
                  <a:pt x="5544905" y="3947596"/>
                </a:cubicBezTo>
                <a:cubicBezTo>
                  <a:pt x="5544905" y="3926802"/>
                  <a:pt x="5544905" y="3926802"/>
                  <a:pt x="5544905" y="3926802"/>
                </a:cubicBezTo>
                <a:cubicBezTo>
                  <a:pt x="5544905" y="3926802"/>
                  <a:pt x="5544905" y="3932000"/>
                  <a:pt x="5550104" y="3932001"/>
                </a:cubicBezTo>
                <a:cubicBezTo>
                  <a:pt x="5550104" y="3932001"/>
                  <a:pt x="5550104" y="3926802"/>
                  <a:pt x="5550104" y="3926802"/>
                </a:cubicBezTo>
                <a:cubicBezTo>
                  <a:pt x="5550104" y="3921602"/>
                  <a:pt x="5550104" y="3921602"/>
                  <a:pt x="5550104" y="3921602"/>
                </a:cubicBezTo>
                <a:cubicBezTo>
                  <a:pt x="5550104" y="3916404"/>
                  <a:pt x="5550104" y="3916404"/>
                  <a:pt x="5550104" y="3916404"/>
                </a:cubicBezTo>
                <a:cubicBezTo>
                  <a:pt x="5560500" y="3906007"/>
                  <a:pt x="5570899" y="3900808"/>
                  <a:pt x="5576098" y="3864416"/>
                </a:cubicBezTo>
                <a:cubicBezTo>
                  <a:pt x="5596893" y="3838421"/>
                  <a:pt x="5612491" y="3786433"/>
                  <a:pt x="5622887" y="3750041"/>
                </a:cubicBezTo>
                <a:cubicBezTo>
                  <a:pt x="5622887" y="3744842"/>
                  <a:pt x="5628086" y="3744842"/>
                  <a:pt x="5628086" y="3744842"/>
                </a:cubicBezTo>
                <a:cubicBezTo>
                  <a:pt x="5628086" y="3744842"/>
                  <a:pt x="5633285" y="3744842"/>
                  <a:pt x="5633285" y="3739644"/>
                </a:cubicBezTo>
                <a:cubicBezTo>
                  <a:pt x="5633285" y="3739644"/>
                  <a:pt x="5633285" y="3744842"/>
                  <a:pt x="5638485" y="3744842"/>
                </a:cubicBezTo>
                <a:cubicBezTo>
                  <a:pt x="5638485" y="3734445"/>
                  <a:pt x="5638485" y="3729244"/>
                  <a:pt x="5638485" y="3729244"/>
                </a:cubicBezTo>
                <a:cubicBezTo>
                  <a:pt x="5648883" y="3698052"/>
                  <a:pt x="5654081" y="3656461"/>
                  <a:pt x="5659280" y="3630467"/>
                </a:cubicBezTo>
                <a:cubicBezTo>
                  <a:pt x="5664478" y="3625268"/>
                  <a:pt x="5664478" y="3635666"/>
                  <a:pt x="5664478" y="3640865"/>
                </a:cubicBezTo>
                <a:cubicBezTo>
                  <a:pt x="5669678" y="3625268"/>
                  <a:pt x="5680076" y="3562882"/>
                  <a:pt x="5695673" y="3578479"/>
                </a:cubicBezTo>
                <a:cubicBezTo>
                  <a:pt x="5695673" y="3588876"/>
                  <a:pt x="5695673" y="3588876"/>
                  <a:pt x="5695673" y="3588876"/>
                </a:cubicBezTo>
                <a:cubicBezTo>
                  <a:pt x="5695673" y="3594074"/>
                  <a:pt x="5695673" y="3594074"/>
                  <a:pt x="5695673" y="3594074"/>
                </a:cubicBezTo>
                <a:cubicBezTo>
                  <a:pt x="5695673" y="3594074"/>
                  <a:pt x="5700871" y="3594075"/>
                  <a:pt x="5700869" y="3588876"/>
                </a:cubicBezTo>
                <a:cubicBezTo>
                  <a:pt x="5700871" y="3578479"/>
                  <a:pt x="5700871" y="3578479"/>
                  <a:pt x="5700871" y="3578479"/>
                </a:cubicBezTo>
                <a:cubicBezTo>
                  <a:pt x="5706069" y="3599273"/>
                  <a:pt x="5700871" y="3630467"/>
                  <a:pt x="5700871" y="3661660"/>
                </a:cubicBezTo>
                <a:cubicBezTo>
                  <a:pt x="5726866" y="3687655"/>
                  <a:pt x="5747661" y="3599274"/>
                  <a:pt x="5752860" y="3526490"/>
                </a:cubicBezTo>
                <a:cubicBezTo>
                  <a:pt x="5758060" y="3521291"/>
                  <a:pt x="5763259" y="3526490"/>
                  <a:pt x="5773654" y="3510893"/>
                </a:cubicBezTo>
                <a:cubicBezTo>
                  <a:pt x="5768457" y="3526490"/>
                  <a:pt x="5773655" y="3526490"/>
                  <a:pt x="5778854" y="3526489"/>
                </a:cubicBezTo>
                <a:cubicBezTo>
                  <a:pt x="5778854" y="3568081"/>
                  <a:pt x="5773655" y="3609670"/>
                  <a:pt x="5773655" y="3651263"/>
                </a:cubicBezTo>
                <a:cubicBezTo>
                  <a:pt x="5773655" y="3677257"/>
                  <a:pt x="5784053" y="3651263"/>
                  <a:pt x="5794452" y="3672058"/>
                </a:cubicBezTo>
                <a:cubicBezTo>
                  <a:pt x="5789253" y="3698051"/>
                  <a:pt x="5794452" y="3708450"/>
                  <a:pt x="5789253" y="3739643"/>
                </a:cubicBezTo>
                <a:cubicBezTo>
                  <a:pt x="5794452" y="3739644"/>
                  <a:pt x="5799650" y="3729245"/>
                  <a:pt x="5799651" y="3708449"/>
                </a:cubicBezTo>
                <a:cubicBezTo>
                  <a:pt x="5799651" y="3718848"/>
                  <a:pt x="5804849" y="3729245"/>
                  <a:pt x="5799651" y="3750040"/>
                </a:cubicBezTo>
                <a:cubicBezTo>
                  <a:pt x="5804849" y="3739643"/>
                  <a:pt x="5810048" y="3744841"/>
                  <a:pt x="5815246" y="3729244"/>
                </a:cubicBezTo>
                <a:cubicBezTo>
                  <a:pt x="5804848" y="3817626"/>
                  <a:pt x="5794452" y="3906006"/>
                  <a:pt x="5778854" y="3994386"/>
                </a:cubicBezTo>
                <a:cubicBezTo>
                  <a:pt x="5778854" y="4004785"/>
                  <a:pt x="5778854" y="4015183"/>
                  <a:pt x="5773655" y="4020381"/>
                </a:cubicBezTo>
                <a:cubicBezTo>
                  <a:pt x="5586496" y="5070552"/>
                  <a:pt x="4863849" y="5928363"/>
                  <a:pt x="3896856" y="6318276"/>
                </a:cubicBezTo>
                <a:cubicBezTo>
                  <a:pt x="3896856" y="6318276"/>
                  <a:pt x="3896856" y="6318276"/>
                  <a:pt x="3891656" y="6318278"/>
                </a:cubicBezTo>
                <a:cubicBezTo>
                  <a:pt x="3891656" y="6318278"/>
                  <a:pt x="3886457" y="6318278"/>
                  <a:pt x="3886457" y="6318278"/>
                </a:cubicBezTo>
                <a:cubicBezTo>
                  <a:pt x="3896856" y="6313079"/>
                  <a:pt x="3891656" y="6307880"/>
                  <a:pt x="3881258" y="6313079"/>
                </a:cubicBezTo>
                <a:cubicBezTo>
                  <a:pt x="3891656" y="6307880"/>
                  <a:pt x="3891656" y="6307880"/>
                  <a:pt x="3891656" y="6307880"/>
                </a:cubicBezTo>
                <a:cubicBezTo>
                  <a:pt x="3896857" y="6302681"/>
                  <a:pt x="3896857" y="6302681"/>
                  <a:pt x="3891656" y="6297482"/>
                </a:cubicBezTo>
                <a:cubicBezTo>
                  <a:pt x="3891656" y="6297482"/>
                  <a:pt x="3886457" y="6297482"/>
                  <a:pt x="3881259" y="6302681"/>
                </a:cubicBezTo>
                <a:cubicBezTo>
                  <a:pt x="3876061" y="6307880"/>
                  <a:pt x="3876061" y="6307880"/>
                  <a:pt x="3876061" y="6307880"/>
                </a:cubicBezTo>
                <a:cubicBezTo>
                  <a:pt x="3870861" y="6307880"/>
                  <a:pt x="3870861" y="6307880"/>
                  <a:pt x="3870861" y="6307880"/>
                </a:cubicBezTo>
                <a:cubicBezTo>
                  <a:pt x="3870862" y="6297482"/>
                  <a:pt x="3865661" y="6297482"/>
                  <a:pt x="3855264" y="6302681"/>
                </a:cubicBezTo>
                <a:cubicBezTo>
                  <a:pt x="3844866" y="6313079"/>
                  <a:pt x="3855264" y="6307880"/>
                  <a:pt x="3850065" y="6318278"/>
                </a:cubicBezTo>
                <a:cubicBezTo>
                  <a:pt x="3860463" y="6313079"/>
                  <a:pt x="3860463" y="6313079"/>
                  <a:pt x="3860463" y="6313079"/>
                </a:cubicBezTo>
                <a:cubicBezTo>
                  <a:pt x="3855264" y="6318278"/>
                  <a:pt x="3850065" y="6318278"/>
                  <a:pt x="3855264" y="6323477"/>
                </a:cubicBezTo>
                <a:cubicBezTo>
                  <a:pt x="3860463" y="6323477"/>
                  <a:pt x="3865663" y="6323477"/>
                  <a:pt x="3870861" y="6318278"/>
                </a:cubicBezTo>
                <a:cubicBezTo>
                  <a:pt x="3876060" y="6313079"/>
                  <a:pt x="3876060" y="6313079"/>
                  <a:pt x="3876060" y="6313079"/>
                </a:cubicBezTo>
                <a:cubicBezTo>
                  <a:pt x="3876060" y="6318276"/>
                  <a:pt x="3870861" y="6318278"/>
                  <a:pt x="3870861" y="6323477"/>
                </a:cubicBezTo>
                <a:cubicBezTo>
                  <a:pt x="3865663" y="6323477"/>
                  <a:pt x="3865663" y="6323477"/>
                  <a:pt x="3865663" y="6323477"/>
                </a:cubicBezTo>
                <a:cubicBezTo>
                  <a:pt x="3860463" y="6328676"/>
                  <a:pt x="3860463" y="6328676"/>
                  <a:pt x="3860463" y="6328676"/>
                </a:cubicBezTo>
                <a:cubicBezTo>
                  <a:pt x="3860463" y="6333874"/>
                  <a:pt x="3860463" y="6333874"/>
                  <a:pt x="3860463" y="6333874"/>
                </a:cubicBezTo>
                <a:cubicBezTo>
                  <a:pt x="3782480" y="6365067"/>
                  <a:pt x="3699297" y="6391062"/>
                  <a:pt x="3616114" y="6417056"/>
                </a:cubicBezTo>
                <a:cubicBezTo>
                  <a:pt x="3616114" y="6411858"/>
                  <a:pt x="3610916" y="6406658"/>
                  <a:pt x="3600518" y="6411858"/>
                </a:cubicBezTo>
                <a:cubicBezTo>
                  <a:pt x="3600518" y="6417056"/>
                  <a:pt x="3600518" y="6417056"/>
                  <a:pt x="3600518" y="6417056"/>
                </a:cubicBezTo>
                <a:cubicBezTo>
                  <a:pt x="3335374" y="6495039"/>
                  <a:pt x="3049436" y="6536630"/>
                  <a:pt x="2758297" y="6536630"/>
                </a:cubicBezTo>
                <a:cubicBezTo>
                  <a:pt x="2415171" y="6536630"/>
                  <a:pt x="2085040" y="6480742"/>
                  <a:pt x="1776357" y="6376765"/>
                </a:cubicBezTo>
                <a:lnTo>
                  <a:pt x="1638300" y="6324012"/>
                </a:lnTo>
                <a:lnTo>
                  <a:pt x="1638300" y="6167189"/>
                </a:lnTo>
                <a:lnTo>
                  <a:pt x="1666529" y="6177909"/>
                </a:lnTo>
                <a:cubicBezTo>
                  <a:pt x="1739313" y="6203903"/>
                  <a:pt x="1796502" y="6235096"/>
                  <a:pt x="1853689" y="6255892"/>
                </a:cubicBezTo>
                <a:cubicBezTo>
                  <a:pt x="1895281" y="6266289"/>
                  <a:pt x="1952469" y="6281885"/>
                  <a:pt x="1999258" y="6292284"/>
                </a:cubicBezTo>
                <a:cubicBezTo>
                  <a:pt x="2025253" y="6307880"/>
                  <a:pt x="2061645" y="6313079"/>
                  <a:pt x="2098038" y="6318278"/>
                </a:cubicBezTo>
                <a:cubicBezTo>
                  <a:pt x="2113634" y="6333874"/>
                  <a:pt x="2165624" y="6344272"/>
                  <a:pt x="2217613" y="6354670"/>
                </a:cubicBezTo>
                <a:cubicBezTo>
                  <a:pt x="2269601" y="6365067"/>
                  <a:pt x="2321590" y="6375465"/>
                  <a:pt x="2337186" y="6391062"/>
                </a:cubicBezTo>
                <a:cubicBezTo>
                  <a:pt x="2352784" y="6391062"/>
                  <a:pt x="2378778" y="6396261"/>
                  <a:pt x="2383978" y="6401459"/>
                </a:cubicBezTo>
                <a:cubicBezTo>
                  <a:pt x="2399574" y="6391062"/>
                  <a:pt x="2456763" y="6401459"/>
                  <a:pt x="2461961" y="6411858"/>
                </a:cubicBezTo>
                <a:cubicBezTo>
                  <a:pt x="2467160" y="6411858"/>
                  <a:pt x="2477557" y="6411858"/>
                  <a:pt x="2482756" y="6411856"/>
                </a:cubicBezTo>
                <a:cubicBezTo>
                  <a:pt x="2482756" y="6427454"/>
                  <a:pt x="2529546" y="6417055"/>
                  <a:pt x="2565938" y="6427454"/>
                </a:cubicBezTo>
                <a:cubicBezTo>
                  <a:pt x="2571137" y="6427454"/>
                  <a:pt x="2571137" y="6427454"/>
                  <a:pt x="2571137" y="6427454"/>
                </a:cubicBezTo>
                <a:cubicBezTo>
                  <a:pt x="2571137" y="6427454"/>
                  <a:pt x="2571137" y="6432652"/>
                  <a:pt x="2571137" y="6432652"/>
                </a:cubicBezTo>
                <a:cubicBezTo>
                  <a:pt x="2576336" y="6432652"/>
                  <a:pt x="2576336" y="6432652"/>
                  <a:pt x="2581534" y="6432652"/>
                </a:cubicBezTo>
                <a:cubicBezTo>
                  <a:pt x="2581534" y="6432652"/>
                  <a:pt x="2581534" y="6432652"/>
                  <a:pt x="2581534" y="6427453"/>
                </a:cubicBezTo>
                <a:cubicBezTo>
                  <a:pt x="2581534" y="6427453"/>
                  <a:pt x="2576336" y="6427454"/>
                  <a:pt x="2576336" y="6427454"/>
                </a:cubicBezTo>
                <a:cubicBezTo>
                  <a:pt x="2586734" y="6427454"/>
                  <a:pt x="2602330" y="6427454"/>
                  <a:pt x="2602330" y="6422255"/>
                </a:cubicBezTo>
                <a:cubicBezTo>
                  <a:pt x="2690712" y="6432652"/>
                  <a:pt x="2779093" y="6437851"/>
                  <a:pt x="2872673" y="6432651"/>
                </a:cubicBezTo>
                <a:cubicBezTo>
                  <a:pt x="2909065" y="6427454"/>
                  <a:pt x="2935060" y="6427454"/>
                  <a:pt x="2976650" y="6427454"/>
                </a:cubicBezTo>
                <a:cubicBezTo>
                  <a:pt x="3023441" y="6422255"/>
                  <a:pt x="3091026" y="6411856"/>
                  <a:pt x="3153413" y="6406658"/>
                </a:cubicBezTo>
                <a:cubicBezTo>
                  <a:pt x="3220997" y="6396261"/>
                  <a:pt x="3283385" y="6385862"/>
                  <a:pt x="3335374" y="6375465"/>
                </a:cubicBezTo>
                <a:cubicBezTo>
                  <a:pt x="3376967" y="6370265"/>
                  <a:pt x="3397761" y="6365067"/>
                  <a:pt x="3444552" y="6354670"/>
                </a:cubicBezTo>
                <a:cubicBezTo>
                  <a:pt x="3454949" y="6349471"/>
                  <a:pt x="3470546" y="6349471"/>
                  <a:pt x="3480945" y="6349471"/>
                </a:cubicBezTo>
                <a:cubicBezTo>
                  <a:pt x="3506938" y="6344272"/>
                  <a:pt x="3527733" y="6328676"/>
                  <a:pt x="3553728" y="6328676"/>
                </a:cubicBezTo>
                <a:cubicBezTo>
                  <a:pt x="3553728" y="6328676"/>
                  <a:pt x="3553728" y="6333874"/>
                  <a:pt x="3553728" y="6333874"/>
                </a:cubicBezTo>
                <a:cubicBezTo>
                  <a:pt x="3548529" y="6333874"/>
                  <a:pt x="3553728" y="6339073"/>
                  <a:pt x="3558928" y="6333874"/>
                </a:cubicBezTo>
                <a:cubicBezTo>
                  <a:pt x="3564127" y="6333874"/>
                  <a:pt x="3569325" y="6333874"/>
                  <a:pt x="3569325" y="6333874"/>
                </a:cubicBezTo>
                <a:cubicBezTo>
                  <a:pt x="3569325" y="6328676"/>
                  <a:pt x="3574524" y="6328676"/>
                  <a:pt x="3574524" y="6328676"/>
                </a:cubicBezTo>
                <a:cubicBezTo>
                  <a:pt x="3574524" y="6333873"/>
                  <a:pt x="3579723" y="6333874"/>
                  <a:pt x="3584921" y="6333874"/>
                </a:cubicBezTo>
                <a:cubicBezTo>
                  <a:pt x="3590120" y="6328676"/>
                  <a:pt x="3584921" y="6328676"/>
                  <a:pt x="3584921" y="6323477"/>
                </a:cubicBezTo>
                <a:cubicBezTo>
                  <a:pt x="3584921" y="6323477"/>
                  <a:pt x="3590120" y="6323477"/>
                  <a:pt x="3590120" y="6323477"/>
                </a:cubicBezTo>
                <a:cubicBezTo>
                  <a:pt x="3595320" y="6323477"/>
                  <a:pt x="3600518" y="6318278"/>
                  <a:pt x="3600518" y="6318278"/>
                </a:cubicBezTo>
                <a:cubicBezTo>
                  <a:pt x="3600518" y="6313079"/>
                  <a:pt x="3595320" y="6313079"/>
                  <a:pt x="3590120" y="6313079"/>
                </a:cubicBezTo>
                <a:cubicBezTo>
                  <a:pt x="3590120" y="6318278"/>
                  <a:pt x="3590120" y="6318278"/>
                  <a:pt x="3590120" y="6318278"/>
                </a:cubicBezTo>
                <a:cubicBezTo>
                  <a:pt x="3584921" y="6313079"/>
                  <a:pt x="3584921" y="6313079"/>
                  <a:pt x="3584921" y="6313079"/>
                </a:cubicBezTo>
                <a:cubicBezTo>
                  <a:pt x="3626514" y="6307880"/>
                  <a:pt x="3688900" y="6292284"/>
                  <a:pt x="3714894" y="6271488"/>
                </a:cubicBezTo>
                <a:cubicBezTo>
                  <a:pt x="3761684" y="6261091"/>
                  <a:pt x="3829270" y="6235096"/>
                  <a:pt x="3912452" y="6198703"/>
                </a:cubicBezTo>
                <a:cubicBezTo>
                  <a:pt x="3912452" y="6203903"/>
                  <a:pt x="3912452" y="6203903"/>
                  <a:pt x="3912452" y="6203903"/>
                </a:cubicBezTo>
                <a:cubicBezTo>
                  <a:pt x="3912452" y="6203903"/>
                  <a:pt x="3907253" y="6203903"/>
                  <a:pt x="3907253" y="6203903"/>
                </a:cubicBezTo>
                <a:cubicBezTo>
                  <a:pt x="3902054" y="6209102"/>
                  <a:pt x="3896856" y="6209102"/>
                  <a:pt x="3902054" y="6214300"/>
                </a:cubicBezTo>
                <a:cubicBezTo>
                  <a:pt x="3902054" y="6214300"/>
                  <a:pt x="3907253" y="6214300"/>
                  <a:pt x="3912452" y="6209102"/>
                </a:cubicBezTo>
                <a:cubicBezTo>
                  <a:pt x="3917650" y="6209102"/>
                  <a:pt x="3917650" y="6209102"/>
                  <a:pt x="3922849" y="6203903"/>
                </a:cubicBezTo>
                <a:cubicBezTo>
                  <a:pt x="3922849" y="6209102"/>
                  <a:pt x="3928049" y="6209102"/>
                  <a:pt x="3938446" y="6209102"/>
                </a:cubicBezTo>
                <a:cubicBezTo>
                  <a:pt x="3938446" y="6206503"/>
                  <a:pt x="3938446" y="6203902"/>
                  <a:pt x="3937147" y="6202603"/>
                </a:cubicBezTo>
                <a:lnTo>
                  <a:pt x="3934115" y="6203036"/>
                </a:lnTo>
                <a:lnTo>
                  <a:pt x="3943645" y="6193505"/>
                </a:lnTo>
                <a:cubicBezTo>
                  <a:pt x="3938446" y="6193506"/>
                  <a:pt x="3933248" y="6193506"/>
                  <a:pt x="3928049" y="6193506"/>
                </a:cubicBezTo>
                <a:cubicBezTo>
                  <a:pt x="3943646" y="6177909"/>
                  <a:pt x="3954045" y="6167511"/>
                  <a:pt x="3980037" y="6157113"/>
                </a:cubicBezTo>
                <a:cubicBezTo>
                  <a:pt x="3974838" y="6162312"/>
                  <a:pt x="3980037" y="6162312"/>
                  <a:pt x="3985236" y="6162312"/>
                </a:cubicBezTo>
                <a:cubicBezTo>
                  <a:pt x="4011230" y="6151914"/>
                  <a:pt x="4037225" y="6125920"/>
                  <a:pt x="4052822" y="6120721"/>
                </a:cubicBezTo>
                <a:cubicBezTo>
                  <a:pt x="4052822" y="6120721"/>
                  <a:pt x="4052822" y="6125920"/>
                  <a:pt x="4047624" y="6125920"/>
                </a:cubicBezTo>
                <a:cubicBezTo>
                  <a:pt x="4084017" y="6110324"/>
                  <a:pt x="4110009" y="6084329"/>
                  <a:pt x="4125606" y="6089528"/>
                </a:cubicBezTo>
                <a:cubicBezTo>
                  <a:pt x="4120408" y="6089528"/>
                  <a:pt x="4125606" y="6084328"/>
                  <a:pt x="4130805" y="6084329"/>
                </a:cubicBezTo>
                <a:cubicBezTo>
                  <a:pt x="4141204" y="6068731"/>
                  <a:pt x="4115209" y="6084329"/>
                  <a:pt x="4110009" y="6084329"/>
                </a:cubicBezTo>
                <a:cubicBezTo>
                  <a:pt x="4141204" y="6068731"/>
                  <a:pt x="4151601" y="6068733"/>
                  <a:pt x="4161998" y="6053136"/>
                </a:cubicBezTo>
                <a:cubicBezTo>
                  <a:pt x="4167199" y="6058335"/>
                  <a:pt x="4156800" y="6068733"/>
                  <a:pt x="4172397" y="6058335"/>
                </a:cubicBezTo>
                <a:cubicBezTo>
                  <a:pt x="4177597" y="6047937"/>
                  <a:pt x="4172397" y="6053136"/>
                  <a:pt x="4182794" y="6042739"/>
                </a:cubicBezTo>
                <a:cubicBezTo>
                  <a:pt x="4182795" y="6037540"/>
                  <a:pt x="4187993" y="6037540"/>
                  <a:pt x="4187993" y="6037540"/>
                </a:cubicBezTo>
                <a:cubicBezTo>
                  <a:pt x="4193192" y="6032340"/>
                  <a:pt x="4198391" y="6032340"/>
                  <a:pt x="4198391" y="6027141"/>
                </a:cubicBezTo>
                <a:cubicBezTo>
                  <a:pt x="4198391" y="6021943"/>
                  <a:pt x="4193192" y="6021942"/>
                  <a:pt x="4187993" y="6027141"/>
                </a:cubicBezTo>
                <a:cubicBezTo>
                  <a:pt x="4187993" y="6027141"/>
                  <a:pt x="4187993" y="6027141"/>
                  <a:pt x="4182794" y="6027141"/>
                </a:cubicBezTo>
                <a:cubicBezTo>
                  <a:pt x="4229585" y="6001147"/>
                  <a:pt x="4239982" y="5985551"/>
                  <a:pt x="4297170" y="5949159"/>
                </a:cubicBezTo>
                <a:cubicBezTo>
                  <a:pt x="4317965" y="5959556"/>
                  <a:pt x="4302369" y="5943960"/>
                  <a:pt x="4338761" y="5938761"/>
                </a:cubicBezTo>
                <a:cubicBezTo>
                  <a:pt x="4338761" y="5943960"/>
                  <a:pt x="4338761" y="5943960"/>
                  <a:pt x="4338761" y="5943960"/>
                </a:cubicBezTo>
                <a:cubicBezTo>
                  <a:pt x="4333562" y="5949159"/>
                  <a:pt x="4338762" y="5949159"/>
                  <a:pt x="4343961" y="5943960"/>
                </a:cubicBezTo>
                <a:cubicBezTo>
                  <a:pt x="4349159" y="5943960"/>
                  <a:pt x="4354358" y="5938761"/>
                  <a:pt x="4354358" y="5933562"/>
                </a:cubicBezTo>
                <a:cubicBezTo>
                  <a:pt x="4359557" y="5928363"/>
                  <a:pt x="4359557" y="5928363"/>
                  <a:pt x="4359557" y="5928363"/>
                </a:cubicBezTo>
                <a:cubicBezTo>
                  <a:pt x="4369954" y="5923165"/>
                  <a:pt x="4369954" y="5917966"/>
                  <a:pt x="4364756" y="5912767"/>
                </a:cubicBezTo>
                <a:cubicBezTo>
                  <a:pt x="4375153" y="5912765"/>
                  <a:pt x="4380352" y="5902368"/>
                  <a:pt x="4385552" y="5897170"/>
                </a:cubicBezTo>
                <a:cubicBezTo>
                  <a:pt x="4375153" y="5902369"/>
                  <a:pt x="4364756" y="5907567"/>
                  <a:pt x="4354358" y="5912767"/>
                </a:cubicBezTo>
                <a:cubicBezTo>
                  <a:pt x="4354358" y="5917966"/>
                  <a:pt x="4354358" y="5923165"/>
                  <a:pt x="4354358" y="5923165"/>
                </a:cubicBezTo>
                <a:cubicBezTo>
                  <a:pt x="4354358" y="5923165"/>
                  <a:pt x="4349159" y="5923164"/>
                  <a:pt x="4349159" y="5928363"/>
                </a:cubicBezTo>
                <a:cubicBezTo>
                  <a:pt x="4349159" y="5928363"/>
                  <a:pt x="4343960" y="5928363"/>
                  <a:pt x="4343960" y="5928363"/>
                </a:cubicBezTo>
                <a:cubicBezTo>
                  <a:pt x="4338761" y="5928362"/>
                  <a:pt x="4338761" y="5933562"/>
                  <a:pt x="4338761" y="5938761"/>
                </a:cubicBezTo>
                <a:cubicBezTo>
                  <a:pt x="4312766" y="5928363"/>
                  <a:pt x="4281573" y="5933562"/>
                  <a:pt x="4245181" y="5969954"/>
                </a:cubicBezTo>
                <a:cubicBezTo>
                  <a:pt x="4239982" y="5969954"/>
                  <a:pt x="4234784" y="5975154"/>
                  <a:pt x="4234784" y="5969954"/>
                </a:cubicBezTo>
                <a:cubicBezTo>
                  <a:pt x="4239982" y="5969954"/>
                  <a:pt x="4239983" y="5964755"/>
                  <a:pt x="4234784" y="5964755"/>
                </a:cubicBezTo>
                <a:cubicBezTo>
                  <a:pt x="4234784" y="5964755"/>
                  <a:pt x="4234784" y="5964755"/>
                  <a:pt x="4229585" y="5969954"/>
                </a:cubicBezTo>
                <a:cubicBezTo>
                  <a:pt x="4229585" y="5969954"/>
                  <a:pt x="4224385" y="5969954"/>
                  <a:pt x="4224385" y="5969954"/>
                </a:cubicBezTo>
                <a:cubicBezTo>
                  <a:pt x="4237383" y="5954357"/>
                  <a:pt x="4250380" y="5942660"/>
                  <a:pt x="4265977" y="5932911"/>
                </a:cubicBezTo>
                <a:lnTo>
                  <a:pt x="4317965" y="5909872"/>
                </a:lnTo>
                <a:lnTo>
                  <a:pt x="4317965" y="5912767"/>
                </a:lnTo>
                <a:cubicBezTo>
                  <a:pt x="4323166" y="5912767"/>
                  <a:pt x="4323166" y="5912767"/>
                  <a:pt x="4323165" y="5907567"/>
                </a:cubicBezTo>
                <a:cubicBezTo>
                  <a:pt x="4333562" y="5907567"/>
                  <a:pt x="4333562" y="5902369"/>
                  <a:pt x="4343960" y="5897170"/>
                </a:cubicBezTo>
                <a:cubicBezTo>
                  <a:pt x="4343960" y="5897170"/>
                  <a:pt x="4343961" y="5902369"/>
                  <a:pt x="4338761" y="5902369"/>
                </a:cubicBezTo>
                <a:cubicBezTo>
                  <a:pt x="4338761" y="5902369"/>
                  <a:pt x="4343961" y="5902369"/>
                  <a:pt x="4343961" y="5902369"/>
                </a:cubicBezTo>
                <a:cubicBezTo>
                  <a:pt x="4343961" y="5902369"/>
                  <a:pt x="4349161" y="5897170"/>
                  <a:pt x="4349161" y="5897170"/>
                </a:cubicBezTo>
                <a:cubicBezTo>
                  <a:pt x="4380352" y="5881574"/>
                  <a:pt x="4406346" y="5881574"/>
                  <a:pt x="4432341" y="5855580"/>
                </a:cubicBezTo>
                <a:cubicBezTo>
                  <a:pt x="4421944" y="5865977"/>
                  <a:pt x="4432341" y="5860778"/>
                  <a:pt x="4442739" y="5860778"/>
                </a:cubicBezTo>
                <a:cubicBezTo>
                  <a:pt x="4427143" y="5876374"/>
                  <a:pt x="4411545" y="5876374"/>
                  <a:pt x="4416746" y="5886773"/>
                </a:cubicBezTo>
                <a:cubicBezTo>
                  <a:pt x="4447938" y="5860778"/>
                  <a:pt x="4468733" y="5845181"/>
                  <a:pt x="4515524" y="5819188"/>
                </a:cubicBezTo>
                <a:cubicBezTo>
                  <a:pt x="4515524" y="5824386"/>
                  <a:pt x="4520723" y="5819188"/>
                  <a:pt x="4525921" y="5819188"/>
                </a:cubicBezTo>
                <a:cubicBezTo>
                  <a:pt x="4531121" y="5813988"/>
                  <a:pt x="4536320" y="5808789"/>
                  <a:pt x="4531120" y="5808789"/>
                </a:cubicBezTo>
                <a:cubicBezTo>
                  <a:pt x="4541518" y="5803591"/>
                  <a:pt x="4546718" y="5793193"/>
                  <a:pt x="4557115" y="5777596"/>
                </a:cubicBezTo>
                <a:cubicBezTo>
                  <a:pt x="4562314" y="5782795"/>
                  <a:pt x="4551916" y="5793193"/>
                  <a:pt x="4562314" y="5787995"/>
                </a:cubicBezTo>
                <a:cubicBezTo>
                  <a:pt x="4562314" y="5782795"/>
                  <a:pt x="4572712" y="5777596"/>
                  <a:pt x="4572712" y="5772397"/>
                </a:cubicBezTo>
                <a:cubicBezTo>
                  <a:pt x="4572712" y="5772397"/>
                  <a:pt x="4577912" y="5772397"/>
                  <a:pt x="4577911" y="5767199"/>
                </a:cubicBezTo>
                <a:cubicBezTo>
                  <a:pt x="4583109" y="5767199"/>
                  <a:pt x="4583109" y="5767199"/>
                  <a:pt x="4583109" y="5767199"/>
                </a:cubicBezTo>
                <a:cubicBezTo>
                  <a:pt x="4583111" y="5762000"/>
                  <a:pt x="4583111" y="5762000"/>
                  <a:pt x="4583111" y="5762000"/>
                </a:cubicBezTo>
                <a:cubicBezTo>
                  <a:pt x="4577911" y="5767199"/>
                  <a:pt x="4577911" y="5767199"/>
                  <a:pt x="4577911" y="5767199"/>
                </a:cubicBezTo>
                <a:cubicBezTo>
                  <a:pt x="4572712" y="5767199"/>
                  <a:pt x="4572712" y="5767199"/>
                  <a:pt x="4572712" y="5767199"/>
                </a:cubicBezTo>
                <a:cubicBezTo>
                  <a:pt x="4593507" y="5751602"/>
                  <a:pt x="4593507" y="5751602"/>
                  <a:pt x="4593507" y="5751602"/>
                </a:cubicBezTo>
                <a:cubicBezTo>
                  <a:pt x="4588308" y="5756801"/>
                  <a:pt x="4588308" y="5762000"/>
                  <a:pt x="4593507" y="5756801"/>
                </a:cubicBezTo>
                <a:cubicBezTo>
                  <a:pt x="4640297" y="5715210"/>
                  <a:pt x="4676689" y="5658022"/>
                  <a:pt x="4718282" y="5606034"/>
                </a:cubicBezTo>
                <a:cubicBezTo>
                  <a:pt x="4754673" y="5548847"/>
                  <a:pt x="4791065" y="5496858"/>
                  <a:pt x="4827457" y="5444870"/>
                </a:cubicBezTo>
                <a:cubicBezTo>
                  <a:pt x="4837857" y="5444870"/>
                  <a:pt x="4837855" y="5450069"/>
                  <a:pt x="4837855" y="5460466"/>
                </a:cubicBezTo>
                <a:cubicBezTo>
                  <a:pt x="4863849" y="5413675"/>
                  <a:pt x="4884646" y="5382484"/>
                  <a:pt x="4900241" y="5346091"/>
                </a:cubicBezTo>
                <a:cubicBezTo>
                  <a:pt x="4910639" y="5327895"/>
                  <a:pt x="4919738" y="5309699"/>
                  <a:pt x="4930135" y="5290203"/>
                </a:cubicBezTo>
                <a:lnTo>
                  <a:pt x="4965028" y="5231249"/>
                </a:lnTo>
                <a:lnTo>
                  <a:pt x="4967828" y="5231715"/>
                </a:lnTo>
                <a:cubicBezTo>
                  <a:pt x="4967828" y="5231715"/>
                  <a:pt x="4973029" y="5231716"/>
                  <a:pt x="4978225" y="5226518"/>
                </a:cubicBezTo>
                <a:cubicBezTo>
                  <a:pt x="4983424" y="5226516"/>
                  <a:pt x="4983424" y="5226516"/>
                  <a:pt x="4983424" y="5226516"/>
                </a:cubicBezTo>
                <a:cubicBezTo>
                  <a:pt x="4988624" y="5216119"/>
                  <a:pt x="4999021" y="5205722"/>
                  <a:pt x="4993821" y="5200523"/>
                </a:cubicBezTo>
                <a:cubicBezTo>
                  <a:pt x="4999021" y="5200523"/>
                  <a:pt x="5004220" y="5195325"/>
                  <a:pt x="5004220" y="5190125"/>
                </a:cubicBezTo>
                <a:cubicBezTo>
                  <a:pt x="5009419" y="5184926"/>
                  <a:pt x="5004220" y="5184925"/>
                  <a:pt x="5004220" y="5184925"/>
                </a:cubicBezTo>
                <a:cubicBezTo>
                  <a:pt x="4999021" y="5184926"/>
                  <a:pt x="4999021" y="5184926"/>
                  <a:pt x="4999021" y="5184926"/>
                </a:cubicBezTo>
                <a:cubicBezTo>
                  <a:pt x="5019816" y="5158932"/>
                  <a:pt x="5019816" y="5143336"/>
                  <a:pt x="5040612" y="5117341"/>
                </a:cubicBezTo>
                <a:cubicBezTo>
                  <a:pt x="5025016" y="5117341"/>
                  <a:pt x="5040612" y="5106944"/>
                  <a:pt x="5040612" y="5101745"/>
                </a:cubicBezTo>
                <a:cubicBezTo>
                  <a:pt x="5030215" y="5117340"/>
                  <a:pt x="5030214" y="5106944"/>
                  <a:pt x="5019816" y="5117341"/>
                </a:cubicBezTo>
                <a:cubicBezTo>
                  <a:pt x="5014617" y="5127738"/>
                  <a:pt x="5030214" y="5112142"/>
                  <a:pt x="5025016" y="5127738"/>
                </a:cubicBezTo>
                <a:cubicBezTo>
                  <a:pt x="5009419" y="5138137"/>
                  <a:pt x="5004220" y="5153733"/>
                  <a:pt x="4993821" y="5158931"/>
                </a:cubicBezTo>
                <a:cubicBezTo>
                  <a:pt x="4999021" y="5153733"/>
                  <a:pt x="5004220" y="5148534"/>
                  <a:pt x="5004220" y="5143335"/>
                </a:cubicBezTo>
                <a:cubicBezTo>
                  <a:pt x="4983424" y="5169329"/>
                  <a:pt x="4957429" y="5200523"/>
                  <a:pt x="4931436" y="5236915"/>
                </a:cubicBezTo>
                <a:cubicBezTo>
                  <a:pt x="4905441" y="5273307"/>
                  <a:pt x="4879446" y="5309699"/>
                  <a:pt x="4858651" y="5340892"/>
                </a:cubicBezTo>
                <a:cubicBezTo>
                  <a:pt x="4858651" y="5335692"/>
                  <a:pt x="4853452" y="5335693"/>
                  <a:pt x="4848253" y="5340892"/>
                </a:cubicBezTo>
                <a:cubicBezTo>
                  <a:pt x="4822259" y="5372085"/>
                  <a:pt x="4801463" y="5398080"/>
                  <a:pt x="4770269" y="5424074"/>
                </a:cubicBezTo>
                <a:cubicBezTo>
                  <a:pt x="4775469" y="5434471"/>
                  <a:pt x="4749475" y="5444870"/>
                  <a:pt x="4739077" y="5455267"/>
                </a:cubicBezTo>
                <a:cubicBezTo>
                  <a:pt x="4733877" y="5460466"/>
                  <a:pt x="4739077" y="5465665"/>
                  <a:pt x="4728678" y="5470863"/>
                </a:cubicBezTo>
                <a:cubicBezTo>
                  <a:pt x="4728678" y="5476063"/>
                  <a:pt x="4713081" y="5481262"/>
                  <a:pt x="4702684" y="5491659"/>
                </a:cubicBezTo>
                <a:cubicBezTo>
                  <a:pt x="4687088" y="5507256"/>
                  <a:pt x="4671491" y="5528050"/>
                  <a:pt x="4655893" y="5543647"/>
                </a:cubicBezTo>
                <a:cubicBezTo>
                  <a:pt x="4635098" y="5564443"/>
                  <a:pt x="4635098" y="5569642"/>
                  <a:pt x="4609104" y="5590437"/>
                </a:cubicBezTo>
                <a:cubicBezTo>
                  <a:pt x="4562314" y="5642426"/>
                  <a:pt x="4489529" y="5689215"/>
                  <a:pt x="4468733" y="5715210"/>
                </a:cubicBezTo>
                <a:cubicBezTo>
                  <a:pt x="4453137" y="5715210"/>
                  <a:pt x="4437540" y="5741203"/>
                  <a:pt x="4427143" y="5751602"/>
                </a:cubicBezTo>
                <a:cubicBezTo>
                  <a:pt x="4432341" y="5741204"/>
                  <a:pt x="4427143" y="5746403"/>
                  <a:pt x="4421944" y="5746403"/>
                </a:cubicBezTo>
                <a:cubicBezTo>
                  <a:pt x="4385552" y="5782795"/>
                  <a:pt x="4328364" y="5803590"/>
                  <a:pt x="4271176" y="5850381"/>
                </a:cubicBezTo>
                <a:cubicBezTo>
                  <a:pt x="4250381" y="5871176"/>
                  <a:pt x="4265977" y="5860778"/>
                  <a:pt x="4234785" y="5876374"/>
                </a:cubicBezTo>
                <a:cubicBezTo>
                  <a:pt x="4213988" y="5886773"/>
                  <a:pt x="4198393" y="5902369"/>
                  <a:pt x="4177596" y="5912767"/>
                </a:cubicBezTo>
                <a:cubicBezTo>
                  <a:pt x="4104811" y="5954357"/>
                  <a:pt x="4032026" y="5990750"/>
                  <a:pt x="3969640" y="6021943"/>
                </a:cubicBezTo>
                <a:cubicBezTo>
                  <a:pt x="3943645" y="6037540"/>
                  <a:pt x="3922849" y="6042739"/>
                  <a:pt x="3907253" y="6058335"/>
                </a:cubicBezTo>
                <a:cubicBezTo>
                  <a:pt x="3902054" y="6058334"/>
                  <a:pt x="3902054" y="6058334"/>
                  <a:pt x="3896856" y="6058335"/>
                </a:cubicBezTo>
                <a:cubicBezTo>
                  <a:pt x="3891656" y="6058335"/>
                  <a:pt x="3876060" y="6058335"/>
                  <a:pt x="3850065" y="6073932"/>
                </a:cubicBezTo>
                <a:cubicBezTo>
                  <a:pt x="3839668" y="6079130"/>
                  <a:pt x="3824070" y="6089528"/>
                  <a:pt x="3813673" y="6094726"/>
                </a:cubicBezTo>
                <a:cubicBezTo>
                  <a:pt x="3766882" y="6110324"/>
                  <a:pt x="3709695" y="6125920"/>
                  <a:pt x="3694099" y="6141517"/>
                </a:cubicBezTo>
                <a:cubicBezTo>
                  <a:pt x="3704496" y="6125919"/>
                  <a:pt x="3642109" y="6157113"/>
                  <a:pt x="3626513" y="6167510"/>
                </a:cubicBezTo>
                <a:cubicBezTo>
                  <a:pt x="3605717" y="6162312"/>
                  <a:pt x="3569325" y="6188306"/>
                  <a:pt x="3527733" y="6193505"/>
                </a:cubicBezTo>
                <a:cubicBezTo>
                  <a:pt x="3522534" y="6193506"/>
                  <a:pt x="3527733" y="6203903"/>
                  <a:pt x="3512137" y="6203903"/>
                </a:cubicBezTo>
                <a:cubicBezTo>
                  <a:pt x="3501740" y="6198704"/>
                  <a:pt x="3465347" y="6209102"/>
                  <a:pt x="3470546" y="6214300"/>
                </a:cubicBezTo>
                <a:cubicBezTo>
                  <a:pt x="3454949" y="6203903"/>
                  <a:pt x="3423756" y="6224699"/>
                  <a:pt x="3413358" y="6219499"/>
                </a:cubicBezTo>
                <a:cubicBezTo>
                  <a:pt x="3413358" y="6229897"/>
                  <a:pt x="3408160" y="6235095"/>
                  <a:pt x="3402960" y="6240295"/>
                </a:cubicBezTo>
                <a:cubicBezTo>
                  <a:pt x="3392562" y="6245494"/>
                  <a:pt x="3387364" y="6245494"/>
                  <a:pt x="3376966" y="6250691"/>
                </a:cubicBezTo>
                <a:cubicBezTo>
                  <a:pt x="3340573" y="6261091"/>
                  <a:pt x="3293784" y="6266289"/>
                  <a:pt x="3252192" y="6271488"/>
                </a:cubicBezTo>
                <a:cubicBezTo>
                  <a:pt x="3241794" y="6271488"/>
                  <a:pt x="3231397" y="6266289"/>
                  <a:pt x="3231397" y="6266289"/>
                </a:cubicBezTo>
                <a:cubicBezTo>
                  <a:pt x="3226198" y="6271488"/>
                  <a:pt x="3220998" y="6271488"/>
                  <a:pt x="3215800" y="6276687"/>
                </a:cubicBezTo>
                <a:cubicBezTo>
                  <a:pt x="3210601" y="6276687"/>
                  <a:pt x="3210601" y="6276687"/>
                  <a:pt x="3210601" y="6276687"/>
                </a:cubicBezTo>
                <a:cubicBezTo>
                  <a:pt x="3174209" y="6266289"/>
                  <a:pt x="3122220" y="6281885"/>
                  <a:pt x="3080629" y="6292284"/>
                </a:cubicBezTo>
                <a:cubicBezTo>
                  <a:pt x="3080629" y="6287083"/>
                  <a:pt x="3080629" y="6287083"/>
                  <a:pt x="3080629" y="6287083"/>
                </a:cubicBezTo>
                <a:cubicBezTo>
                  <a:pt x="3065032" y="6281885"/>
                  <a:pt x="3059833" y="6302681"/>
                  <a:pt x="3054634" y="6287085"/>
                </a:cubicBezTo>
                <a:cubicBezTo>
                  <a:pt x="3028640" y="6287085"/>
                  <a:pt x="3044237" y="6297482"/>
                  <a:pt x="3023441" y="6297482"/>
                </a:cubicBezTo>
                <a:cubicBezTo>
                  <a:pt x="3023441" y="6292284"/>
                  <a:pt x="3013044" y="6292284"/>
                  <a:pt x="3007845" y="6287085"/>
                </a:cubicBezTo>
                <a:cubicBezTo>
                  <a:pt x="2987049" y="6297482"/>
                  <a:pt x="2966253" y="6297482"/>
                  <a:pt x="2940258" y="6292284"/>
                </a:cubicBezTo>
                <a:cubicBezTo>
                  <a:pt x="2929861" y="6307880"/>
                  <a:pt x="2898668" y="6297482"/>
                  <a:pt x="2888270" y="6302681"/>
                </a:cubicBezTo>
                <a:cubicBezTo>
                  <a:pt x="2888271" y="6297482"/>
                  <a:pt x="2883070" y="6297482"/>
                  <a:pt x="2883070" y="6297482"/>
                </a:cubicBezTo>
                <a:cubicBezTo>
                  <a:pt x="2851877" y="6307880"/>
                  <a:pt x="2825882" y="6302681"/>
                  <a:pt x="2799889" y="6302681"/>
                </a:cubicBezTo>
                <a:lnTo>
                  <a:pt x="2789628" y="6302681"/>
                </a:lnTo>
                <a:lnTo>
                  <a:pt x="2733946" y="6305231"/>
                </a:lnTo>
                <a:lnTo>
                  <a:pt x="2721905" y="6307880"/>
                </a:lnTo>
                <a:lnTo>
                  <a:pt x="2725413" y="6305623"/>
                </a:lnTo>
                <a:lnTo>
                  <a:pt x="2653790" y="6308903"/>
                </a:lnTo>
                <a:cubicBezTo>
                  <a:pt x="2471534" y="6312349"/>
                  <a:pt x="2288221" y="6301196"/>
                  <a:pt x="2104097" y="6275993"/>
                </a:cubicBezTo>
                <a:cubicBezTo>
                  <a:pt x="1956957" y="6256177"/>
                  <a:pt x="1813235" y="6224342"/>
                  <a:pt x="1674172" y="6178614"/>
                </a:cubicBezTo>
                <a:lnTo>
                  <a:pt x="1638300" y="6164743"/>
                </a:lnTo>
                <a:lnTo>
                  <a:pt x="1638300" y="6034798"/>
                </a:lnTo>
                <a:lnTo>
                  <a:pt x="1675643" y="6030392"/>
                </a:lnTo>
                <a:cubicBezTo>
                  <a:pt x="1686540" y="6024756"/>
                  <a:pt x="1695409" y="6015135"/>
                  <a:pt x="1702322" y="6001907"/>
                </a:cubicBezTo>
                <a:cubicBezTo>
                  <a:pt x="1708937" y="5988680"/>
                  <a:pt x="1720962" y="5974851"/>
                  <a:pt x="1720962" y="5961623"/>
                </a:cubicBezTo>
                <a:cubicBezTo>
                  <a:pt x="1720360" y="5844979"/>
                  <a:pt x="1717956" y="5728335"/>
                  <a:pt x="1715551" y="5611691"/>
                </a:cubicBezTo>
                <a:cubicBezTo>
                  <a:pt x="1715551" y="5605078"/>
                  <a:pt x="1714348" y="5598463"/>
                  <a:pt x="1713747" y="5589445"/>
                </a:cubicBezTo>
                <a:cubicBezTo>
                  <a:pt x="1693304" y="5589445"/>
                  <a:pt x="1673463" y="5589445"/>
                  <a:pt x="1654222" y="5589445"/>
                </a:cubicBezTo>
                <a:cubicBezTo>
                  <a:pt x="1653622" y="5583432"/>
                  <a:pt x="1653020" y="5580425"/>
                  <a:pt x="1653020" y="5577419"/>
                </a:cubicBezTo>
                <a:cubicBezTo>
                  <a:pt x="1651817" y="5470395"/>
                  <a:pt x="1650616" y="5363372"/>
                  <a:pt x="1649412" y="5256347"/>
                </a:cubicBezTo>
                <a:cubicBezTo>
                  <a:pt x="1649412" y="5250936"/>
                  <a:pt x="1650013" y="5245525"/>
                  <a:pt x="1651216" y="5240714"/>
                </a:cubicBezTo>
                <a:cubicBezTo>
                  <a:pt x="1662039" y="5191411"/>
                  <a:pt x="1673463" y="5142109"/>
                  <a:pt x="1683083" y="5092806"/>
                </a:cubicBezTo>
                <a:cubicBezTo>
                  <a:pt x="1692703" y="5042299"/>
                  <a:pt x="1706531" y="4992996"/>
                  <a:pt x="1701121" y="4940085"/>
                </a:cubicBezTo>
                <a:cubicBezTo>
                  <a:pt x="1698114" y="4916036"/>
                  <a:pt x="1705329" y="4891384"/>
                  <a:pt x="1703526" y="4866733"/>
                </a:cubicBezTo>
                <a:cubicBezTo>
                  <a:pt x="1698716" y="4799993"/>
                  <a:pt x="1693906" y="4733253"/>
                  <a:pt x="1686691" y="4667115"/>
                </a:cubicBezTo>
                <a:cubicBezTo>
                  <a:pt x="1678273" y="4592559"/>
                  <a:pt x="1678273" y="4518604"/>
                  <a:pt x="1696310" y="4445852"/>
                </a:cubicBezTo>
                <a:cubicBezTo>
                  <a:pt x="1714949" y="4371897"/>
                  <a:pt x="1720962" y="4299144"/>
                  <a:pt x="1742006" y="4225791"/>
                </a:cubicBezTo>
                <a:cubicBezTo>
                  <a:pt x="1745614" y="4213166"/>
                  <a:pt x="1747417" y="4199937"/>
                  <a:pt x="1748019" y="4186709"/>
                </a:cubicBezTo>
                <a:cubicBezTo>
                  <a:pt x="1752829" y="4097723"/>
                  <a:pt x="1766657" y="4008737"/>
                  <a:pt x="1772669" y="3919751"/>
                </a:cubicBezTo>
                <a:cubicBezTo>
                  <a:pt x="1781690" y="3785069"/>
                  <a:pt x="1795517" y="3650989"/>
                  <a:pt x="1765454" y="3519915"/>
                </a:cubicBezTo>
                <a:cubicBezTo>
                  <a:pt x="1744411" y="3427320"/>
                  <a:pt x="1716152" y="3335930"/>
                  <a:pt x="1720360" y="3242133"/>
                </a:cubicBezTo>
                <a:cubicBezTo>
                  <a:pt x="1720962" y="3229506"/>
                  <a:pt x="1722164" y="3216880"/>
                  <a:pt x="1725170" y="3204855"/>
                </a:cubicBezTo>
                <a:cubicBezTo>
                  <a:pt x="1763652" y="3049130"/>
                  <a:pt x="1791309" y="2891600"/>
                  <a:pt x="1812954" y="2732868"/>
                </a:cubicBezTo>
                <a:cubicBezTo>
                  <a:pt x="1823778" y="2652900"/>
                  <a:pt x="1812954" y="2602395"/>
                  <a:pt x="1850232" y="2529042"/>
                </a:cubicBezTo>
                <a:cubicBezTo>
                  <a:pt x="1853238" y="2521826"/>
                  <a:pt x="1861656" y="2515813"/>
                  <a:pt x="1868872" y="2512807"/>
                </a:cubicBezTo>
                <a:cubicBezTo>
                  <a:pt x="1912162" y="2495972"/>
                  <a:pt x="1956054" y="2479738"/>
                  <a:pt x="2000547" y="2465308"/>
                </a:cubicBezTo>
                <a:cubicBezTo>
                  <a:pt x="2044438" y="2451480"/>
                  <a:pt x="2114185" y="2401575"/>
                  <a:pt x="2150260" y="2373316"/>
                </a:cubicBezTo>
                <a:cubicBezTo>
                  <a:pt x="2192348" y="2340247"/>
                  <a:pt x="2236240" y="2316197"/>
                  <a:pt x="2280132" y="2285532"/>
                </a:cubicBezTo>
                <a:cubicBezTo>
                  <a:pt x="2290353" y="2278317"/>
                  <a:pt x="2302980" y="2272304"/>
                  <a:pt x="2315005" y="2267494"/>
                </a:cubicBezTo>
                <a:cubicBezTo>
                  <a:pt x="2355890" y="2251861"/>
                  <a:pt x="2400383" y="2236829"/>
                  <a:pt x="2437060" y="2214583"/>
                </a:cubicBezTo>
                <a:cubicBezTo>
                  <a:pt x="2548293" y="2146642"/>
                  <a:pt x="2661930" y="2081104"/>
                  <a:pt x="2750917" y="1982498"/>
                </a:cubicBezTo>
                <a:cubicBezTo>
                  <a:pt x="2762341" y="1969872"/>
                  <a:pt x="2774967" y="1966264"/>
                  <a:pt x="2791802" y="1966264"/>
                </a:cubicBezTo>
                <a:cubicBezTo>
                  <a:pt x="3031705" y="1966866"/>
                  <a:pt x="3271607" y="1966866"/>
                  <a:pt x="3511508" y="1966866"/>
                </a:cubicBezTo>
                <a:cubicBezTo>
                  <a:pt x="3519325" y="1966866"/>
                  <a:pt x="3527742" y="1967466"/>
                  <a:pt x="3535558" y="1968068"/>
                </a:cubicBezTo>
                <a:cubicBezTo>
                  <a:pt x="3535558" y="1827974"/>
                  <a:pt x="3535558" y="1688482"/>
                  <a:pt x="3533754" y="1549593"/>
                </a:cubicBezTo>
                <a:cubicBezTo>
                  <a:pt x="3524135" y="1548991"/>
                  <a:pt x="3514515" y="1548991"/>
                  <a:pt x="3504895" y="1548991"/>
                </a:cubicBezTo>
                <a:cubicBezTo>
                  <a:pt x="2892212" y="1548991"/>
                  <a:pt x="2280132" y="1548991"/>
                  <a:pt x="1667449" y="1548991"/>
                </a:cubicBezTo>
                <a:lnTo>
                  <a:pt x="1638300" y="1548991"/>
                </a:lnTo>
                <a:lnTo>
                  <a:pt x="1638300" y="557757"/>
                </a:lnTo>
                <a:lnTo>
                  <a:pt x="1649665" y="553568"/>
                </a:lnTo>
                <a:cubicBezTo>
                  <a:pt x="1701777" y="534318"/>
                  <a:pt x="1754496" y="516055"/>
                  <a:pt x="1808732" y="502193"/>
                </a:cubicBezTo>
                <a:lnTo>
                  <a:pt x="1838611" y="496571"/>
                </a:lnTo>
                <a:lnTo>
                  <a:pt x="1883912" y="481744"/>
                </a:lnTo>
                <a:lnTo>
                  <a:pt x="1912882" y="473967"/>
                </a:lnTo>
                <a:lnTo>
                  <a:pt x="1909313" y="469984"/>
                </a:lnTo>
                <a:cubicBezTo>
                  <a:pt x="1897372" y="462599"/>
                  <a:pt x="1881184" y="464621"/>
                  <a:pt x="1869849" y="453289"/>
                </a:cubicBezTo>
                <a:cubicBezTo>
                  <a:pt x="1917341" y="429545"/>
                  <a:pt x="1966991" y="418753"/>
                  <a:pt x="2016639" y="410119"/>
                </a:cubicBezTo>
                <a:cubicBezTo>
                  <a:pt x="2359869" y="345364"/>
                  <a:pt x="2703098" y="312984"/>
                  <a:pt x="3050645" y="356156"/>
                </a:cubicBezTo>
                <a:cubicBezTo>
                  <a:pt x="3294575" y="388534"/>
                  <a:pt x="3532031" y="444655"/>
                  <a:pt x="3758691" y="537471"/>
                </a:cubicBezTo>
                <a:cubicBezTo>
                  <a:pt x="3827768" y="565532"/>
                  <a:pt x="3886053" y="610862"/>
                  <a:pt x="3961606" y="621654"/>
                </a:cubicBezTo>
                <a:cubicBezTo>
                  <a:pt x="3981035" y="623812"/>
                  <a:pt x="4004779" y="634604"/>
                  <a:pt x="4011256" y="604385"/>
                </a:cubicBezTo>
                <a:cubicBezTo>
                  <a:pt x="4019890" y="574166"/>
                  <a:pt x="3991829" y="578484"/>
                  <a:pt x="3974558" y="569849"/>
                </a:cubicBezTo>
                <a:cubicBezTo>
                  <a:pt x="3952971" y="563372"/>
                  <a:pt x="3924908" y="559057"/>
                  <a:pt x="3911957" y="528837"/>
                </a:cubicBezTo>
                <a:cubicBezTo>
                  <a:pt x="4047953" y="543947"/>
                  <a:pt x="4162364" y="608702"/>
                  <a:pt x="4278932" y="660506"/>
                </a:cubicBezTo>
                <a:cubicBezTo>
                  <a:pt x="4348009" y="697201"/>
                  <a:pt x="4406293" y="749006"/>
                  <a:pt x="4479688" y="777067"/>
                </a:cubicBezTo>
                <a:cubicBezTo>
                  <a:pt x="4423562" y="723104"/>
                  <a:pt x="4356644" y="690727"/>
                  <a:pt x="4289725" y="651872"/>
                </a:cubicBezTo>
                <a:cubicBezTo>
                  <a:pt x="4201219" y="591434"/>
                  <a:pt x="4099761" y="552581"/>
                  <a:pt x="3998303" y="513728"/>
                </a:cubicBezTo>
                <a:cubicBezTo>
                  <a:pt x="3721994" y="407961"/>
                  <a:pt x="3439207" y="321619"/>
                  <a:pt x="3145627" y="274132"/>
                </a:cubicBezTo>
                <a:cubicBezTo>
                  <a:pt x="3108930" y="269815"/>
                  <a:pt x="3070074" y="259021"/>
                  <a:pt x="3031217" y="265498"/>
                </a:cubicBezTo>
                <a:cubicBezTo>
                  <a:pt x="3031218" y="289242"/>
                  <a:pt x="3050646" y="284925"/>
                  <a:pt x="3063598" y="287083"/>
                </a:cubicBezTo>
                <a:cubicBezTo>
                  <a:pt x="3311846" y="321618"/>
                  <a:pt x="3555775" y="379900"/>
                  <a:pt x="3793229" y="468399"/>
                </a:cubicBezTo>
                <a:cubicBezTo>
                  <a:pt x="3806181" y="472716"/>
                  <a:pt x="3832086" y="470558"/>
                  <a:pt x="3825610" y="492142"/>
                </a:cubicBezTo>
                <a:cubicBezTo>
                  <a:pt x="3819134" y="513728"/>
                  <a:pt x="3795389" y="507252"/>
                  <a:pt x="3780279" y="500777"/>
                </a:cubicBezTo>
                <a:cubicBezTo>
                  <a:pt x="3704724" y="474874"/>
                  <a:pt x="3631329" y="440338"/>
                  <a:pt x="3551458" y="420910"/>
                </a:cubicBezTo>
                <a:cubicBezTo>
                  <a:pt x="3206070" y="338888"/>
                  <a:pt x="2858524" y="278449"/>
                  <a:pt x="2502342" y="306509"/>
                </a:cubicBezTo>
                <a:cubicBezTo>
                  <a:pt x="2226031" y="328094"/>
                  <a:pt x="1956197" y="390692"/>
                  <a:pt x="1692838" y="474874"/>
                </a:cubicBezTo>
                <a:lnTo>
                  <a:pt x="1638300" y="491324"/>
                </a:lnTo>
                <a:lnTo>
                  <a:pt x="1638300" y="472727"/>
                </a:lnTo>
                <a:lnTo>
                  <a:pt x="1678200" y="456535"/>
                </a:lnTo>
                <a:cubicBezTo>
                  <a:pt x="2034246" y="322496"/>
                  <a:pt x="2406820" y="254976"/>
                  <a:pt x="2795922" y="256864"/>
                </a:cubicBezTo>
                <a:cubicBezTo>
                  <a:pt x="2780811" y="230962"/>
                  <a:pt x="2754906" y="241754"/>
                  <a:pt x="2726842" y="224486"/>
                </a:cubicBezTo>
                <a:cubicBezTo>
                  <a:pt x="2804556" y="224486"/>
                  <a:pt x="2871475" y="224485"/>
                  <a:pt x="2936235" y="230961"/>
                </a:cubicBezTo>
                <a:cubicBezTo>
                  <a:pt x="3033377" y="241754"/>
                  <a:pt x="3130516" y="254706"/>
                  <a:pt x="3229815" y="263340"/>
                </a:cubicBezTo>
                <a:cubicBezTo>
                  <a:pt x="3236291" y="265498"/>
                  <a:pt x="3251402" y="274132"/>
                  <a:pt x="3253561" y="259022"/>
                </a:cubicBezTo>
                <a:cubicBezTo>
                  <a:pt x="3257878" y="246071"/>
                  <a:pt x="3242767" y="246072"/>
                  <a:pt x="3234133" y="243912"/>
                </a:cubicBezTo>
                <a:cubicBezTo>
                  <a:pt x="3113246" y="220170"/>
                  <a:pt x="2996678" y="187791"/>
                  <a:pt x="2871475" y="198584"/>
                </a:cubicBezTo>
                <a:cubicBezTo>
                  <a:pt x="2843413" y="202901"/>
                  <a:pt x="2813191" y="187791"/>
                  <a:pt x="2782969" y="183475"/>
                </a:cubicBezTo>
                <a:cubicBezTo>
                  <a:pt x="2657766" y="161889"/>
                  <a:pt x="2534722" y="187791"/>
                  <a:pt x="2409518" y="200742"/>
                </a:cubicBezTo>
                <a:cubicBezTo>
                  <a:pt x="2200666" y="225026"/>
                  <a:pt x="1995458" y="262665"/>
                  <a:pt x="1793892" y="316392"/>
                </a:cubicBezTo>
                <a:lnTo>
                  <a:pt x="1638300" y="362359"/>
                </a:lnTo>
                <a:lnTo>
                  <a:pt x="1638300" y="321317"/>
                </a:lnTo>
                <a:lnTo>
                  <a:pt x="1681851" y="306089"/>
                </a:lnTo>
                <a:cubicBezTo>
                  <a:pt x="2060623" y="183913"/>
                  <a:pt x="2449724" y="130320"/>
                  <a:pt x="2852047" y="151095"/>
                </a:cubicBezTo>
                <a:cubicBezTo>
                  <a:pt x="3042011" y="161889"/>
                  <a:pt x="3223340" y="209377"/>
                  <a:pt x="3408986" y="243912"/>
                </a:cubicBezTo>
                <a:cubicBezTo>
                  <a:pt x="3646439" y="284925"/>
                  <a:pt x="3873100" y="356156"/>
                  <a:pt x="4082492" y="472716"/>
                </a:cubicBezTo>
                <a:cubicBezTo>
                  <a:pt x="4101921" y="483507"/>
                  <a:pt x="4123506" y="487826"/>
                  <a:pt x="4121348" y="518045"/>
                </a:cubicBezTo>
                <a:cubicBezTo>
                  <a:pt x="4119190" y="526679"/>
                  <a:pt x="4127825" y="533155"/>
                  <a:pt x="4136459" y="535313"/>
                </a:cubicBezTo>
                <a:cubicBezTo>
                  <a:pt x="4268138" y="595752"/>
                  <a:pt x="4393341" y="669140"/>
                  <a:pt x="4516386" y="749006"/>
                </a:cubicBezTo>
                <a:cubicBezTo>
                  <a:pt x="4518545" y="751163"/>
                  <a:pt x="4522862" y="751165"/>
                  <a:pt x="4529338" y="751165"/>
                </a:cubicBezTo>
                <a:cubicBezTo>
                  <a:pt x="4540131" y="723104"/>
                  <a:pt x="4533656" y="705836"/>
                  <a:pt x="4505593" y="688568"/>
                </a:cubicBezTo>
                <a:cubicBezTo>
                  <a:pt x="4315629" y="567691"/>
                  <a:pt x="4127824" y="442497"/>
                  <a:pt x="3920592" y="351839"/>
                </a:cubicBezTo>
                <a:cubicBezTo>
                  <a:pt x="3581679" y="205059"/>
                  <a:pt x="3227657" y="125194"/>
                  <a:pt x="2858524" y="116560"/>
                </a:cubicBezTo>
                <a:cubicBezTo>
                  <a:pt x="2651289" y="112244"/>
                  <a:pt x="2444058" y="107926"/>
                  <a:pt x="2238983" y="140304"/>
                </a:cubicBezTo>
                <a:cubicBezTo>
                  <a:pt x="2159112" y="155414"/>
                  <a:pt x="2077083" y="144621"/>
                  <a:pt x="1997212" y="144620"/>
                </a:cubicBezTo>
                <a:cubicBezTo>
                  <a:pt x="2258412" y="97134"/>
                  <a:pt x="2521770" y="69073"/>
                  <a:pt x="2787287" y="69073"/>
                </a:cubicBezTo>
                <a:cubicBezTo>
                  <a:pt x="3054962" y="71231"/>
                  <a:pt x="3316162" y="103610"/>
                  <a:pt x="3575204" y="174841"/>
                </a:cubicBezTo>
                <a:cubicBezTo>
                  <a:pt x="3346383" y="94975"/>
                  <a:pt x="3104612" y="60439"/>
                  <a:pt x="2869316" y="10792"/>
                </a:cubicBezTo>
                <a:cubicBezTo>
                  <a:pt x="2869316" y="6476"/>
                  <a:pt x="2871475" y="2158"/>
                  <a:pt x="28714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32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9BB2AF7-4038-4F72-A0D0-FE0BB2BF73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44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AEDEFF-ECFF-4471-8951-676E333F97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09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0E7564BA-62EA-477A-B28B-6F56F1DEFF1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83708" y="0"/>
            <a:ext cx="5808292" cy="6858000"/>
          </a:xfrm>
          <a:custGeom>
            <a:avLst/>
            <a:gdLst>
              <a:gd name="connsiteX0" fmla="*/ 899223 w 5808292"/>
              <a:gd name="connsiteY0" fmla="*/ 6196465 h 6858000"/>
              <a:gd name="connsiteX1" fmla="*/ 901239 w 5808292"/>
              <a:gd name="connsiteY1" fmla="*/ 6198075 h 6858000"/>
              <a:gd name="connsiteX2" fmla="*/ 907341 w 5808292"/>
              <a:gd name="connsiteY2" fmla="*/ 6202346 h 6858000"/>
              <a:gd name="connsiteX3" fmla="*/ 1019982 w 5808292"/>
              <a:gd name="connsiteY3" fmla="*/ 6213735 h 6858000"/>
              <a:gd name="connsiteX4" fmla="*/ 1042511 w 5808292"/>
              <a:gd name="connsiteY4" fmla="*/ 6213735 h 6858000"/>
              <a:gd name="connsiteX5" fmla="*/ 1091322 w 5808292"/>
              <a:gd name="connsiteY5" fmla="*/ 6236514 h 6858000"/>
              <a:gd name="connsiteX6" fmla="*/ 1125115 w 5808292"/>
              <a:gd name="connsiteY6" fmla="*/ 6236514 h 6858000"/>
              <a:gd name="connsiteX7" fmla="*/ 1136379 w 5808292"/>
              <a:gd name="connsiteY7" fmla="*/ 6244107 h 6858000"/>
              <a:gd name="connsiteX8" fmla="*/ 1132624 w 5808292"/>
              <a:gd name="connsiteY8" fmla="*/ 6255496 h 6858000"/>
              <a:gd name="connsiteX9" fmla="*/ 1106341 w 5808292"/>
              <a:gd name="connsiteY9" fmla="*/ 6259293 h 6858000"/>
              <a:gd name="connsiteX10" fmla="*/ 1091322 w 5808292"/>
              <a:gd name="connsiteY10" fmla="*/ 6240310 h 6858000"/>
              <a:gd name="connsiteX11" fmla="*/ 1053775 w 5808292"/>
              <a:gd name="connsiteY11" fmla="*/ 6236514 h 6858000"/>
              <a:gd name="connsiteX12" fmla="*/ 1008718 w 5808292"/>
              <a:gd name="connsiteY12" fmla="*/ 6236514 h 6858000"/>
              <a:gd name="connsiteX13" fmla="*/ 989945 w 5808292"/>
              <a:gd name="connsiteY13" fmla="*/ 6236514 h 6858000"/>
              <a:gd name="connsiteX14" fmla="*/ 963662 w 5808292"/>
              <a:gd name="connsiteY14" fmla="*/ 6240310 h 6858000"/>
              <a:gd name="connsiteX15" fmla="*/ 937378 w 5808292"/>
              <a:gd name="connsiteY15" fmla="*/ 6236514 h 6858000"/>
              <a:gd name="connsiteX16" fmla="*/ 922360 w 5808292"/>
              <a:gd name="connsiteY16" fmla="*/ 6240310 h 6858000"/>
              <a:gd name="connsiteX17" fmla="*/ 914850 w 5808292"/>
              <a:gd name="connsiteY17" fmla="*/ 6228921 h 6858000"/>
              <a:gd name="connsiteX18" fmla="*/ 896077 w 5808292"/>
              <a:gd name="connsiteY18" fmla="*/ 6228921 h 6858000"/>
              <a:gd name="connsiteX19" fmla="*/ 888567 w 5808292"/>
              <a:gd name="connsiteY19" fmla="*/ 6236514 h 6858000"/>
              <a:gd name="connsiteX20" fmla="*/ 884812 w 5808292"/>
              <a:gd name="connsiteY20" fmla="*/ 6221328 h 6858000"/>
              <a:gd name="connsiteX21" fmla="*/ 862284 w 5808292"/>
              <a:gd name="connsiteY21" fmla="*/ 6221328 h 6858000"/>
              <a:gd name="connsiteX22" fmla="*/ 854775 w 5808292"/>
              <a:gd name="connsiteY22" fmla="*/ 6228921 h 6858000"/>
              <a:gd name="connsiteX23" fmla="*/ 851020 w 5808292"/>
              <a:gd name="connsiteY23" fmla="*/ 6213735 h 6858000"/>
              <a:gd name="connsiteX24" fmla="*/ 820982 w 5808292"/>
              <a:gd name="connsiteY24" fmla="*/ 6216108 h 6858000"/>
              <a:gd name="connsiteX25" fmla="*/ 805820 w 5808292"/>
              <a:gd name="connsiteY25" fmla="*/ 6212994 h 6858000"/>
              <a:gd name="connsiteX26" fmla="*/ 808291 w 5808292"/>
              <a:gd name="connsiteY26" fmla="*/ 6212355 h 6858000"/>
              <a:gd name="connsiteX27" fmla="*/ 834582 w 5808292"/>
              <a:gd name="connsiteY27" fmla="*/ 6212355 h 6858000"/>
              <a:gd name="connsiteX28" fmla="*/ 860873 w 5808292"/>
              <a:gd name="connsiteY28" fmla="*/ 6202655 h 6858000"/>
              <a:gd name="connsiteX29" fmla="*/ 875897 w 5808292"/>
              <a:gd name="connsiteY29" fmla="*/ 6212355 h 6858000"/>
              <a:gd name="connsiteX30" fmla="*/ 883408 w 5808292"/>
              <a:gd name="connsiteY30" fmla="*/ 6197805 h 6858000"/>
              <a:gd name="connsiteX31" fmla="*/ 890920 w 5808292"/>
              <a:gd name="connsiteY31" fmla="*/ 6197805 h 6858000"/>
              <a:gd name="connsiteX32" fmla="*/ 956152 w 5808292"/>
              <a:gd name="connsiteY32" fmla="*/ 6186999 h 6858000"/>
              <a:gd name="connsiteX33" fmla="*/ 956152 w 5808292"/>
              <a:gd name="connsiteY33" fmla="*/ 6187160 h 6858000"/>
              <a:gd name="connsiteX34" fmla="*/ 955123 w 5808292"/>
              <a:gd name="connsiteY34" fmla="*/ 6187221 h 6858000"/>
              <a:gd name="connsiteX35" fmla="*/ 26462 w 5808292"/>
              <a:gd name="connsiteY35" fmla="*/ 5843219 h 6858000"/>
              <a:gd name="connsiteX36" fmla="*/ 27100 w 5808292"/>
              <a:gd name="connsiteY36" fmla="*/ 5843752 h 6858000"/>
              <a:gd name="connsiteX37" fmla="*/ 26202 w 5808292"/>
              <a:gd name="connsiteY37" fmla="*/ 5843752 h 6858000"/>
              <a:gd name="connsiteX38" fmla="*/ 44327 w 5808292"/>
              <a:gd name="connsiteY38" fmla="*/ 5689580 h 6858000"/>
              <a:gd name="connsiteX39" fmla="*/ 51838 w 5808292"/>
              <a:gd name="connsiteY39" fmla="*/ 5689580 h 6858000"/>
              <a:gd name="connsiteX40" fmla="*/ 55594 w 5808292"/>
              <a:gd name="connsiteY40" fmla="*/ 5693132 h 6858000"/>
              <a:gd name="connsiteX41" fmla="*/ 54941 w 5808292"/>
              <a:gd name="connsiteY41" fmla="*/ 5693596 h 6858000"/>
              <a:gd name="connsiteX42" fmla="*/ 51838 w 5808292"/>
              <a:gd name="connsiteY42" fmla="*/ 5693132 h 6858000"/>
              <a:gd name="connsiteX43" fmla="*/ 44327 w 5808292"/>
              <a:gd name="connsiteY43" fmla="*/ 5689580 h 6858000"/>
              <a:gd name="connsiteX44" fmla="*/ 411864 w 5808292"/>
              <a:gd name="connsiteY44" fmla="*/ 5672327 h 6858000"/>
              <a:gd name="connsiteX45" fmla="*/ 412401 w 5808292"/>
              <a:gd name="connsiteY45" fmla="*/ 5675371 h 6858000"/>
              <a:gd name="connsiteX46" fmla="*/ 412401 w 5808292"/>
              <a:gd name="connsiteY46" fmla="*/ 5682476 h 6858000"/>
              <a:gd name="connsiteX47" fmla="*/ 408645 w 5808292"/>
              <a:gd name="connsiteY47" fmla="*/ 5675371 h 6858000"/>
              <a:gd name="connsiteX48" fmla="*/ 134468 w 5808292"/>
              <a:gd name="connsiteY48" fmla="*/ 5668268 h 6858000"/>
              <a:gd name="connsiteX49" fmla="*/ 153246 w 5808292"/>
              <a:gd name="connsiteY49" fmla="*/ 5682476 h 6858000"/>
              <a:gd name="connsiteX50" fmla="*/ 175782 w 5808292"/>
              <a:gd name="connsiteY50" fmla="*/ 5675371 h 6858000"/>
              <a:gd name="connsiteX51" fmla="*/ 183294 w 5808292"/>
              <a:gd name="connsiteY51" fmla="*/ 5671819 h 6858000"/>
              <a:gd name="connsiteX52" fmla="*/ 202073 w 5808292"/>
              <a:gd name="connsiteY52" fmla="*/ 5675371 h 6858000"/>
              <a:gd name="connsiteX53" fmla="*/ 228364 w 5808292"/>
              <a:gd name="connsiteY53" fmla="*/ 5682476 h 6858000"/>
              <a:gd name="connsiteX54" fmla="*/ 265922 w 5808292"/>
              <a:gd name="connsiteY54" fmla="*/ 5678923 h 6858000"/>
              <a:gd name="connsiteX55" fmla="*/ 277190 w 5808292"/>
              <a:gd name="connsiteY55" fmla="*/ 5668268 h 6858000"/>
              <a:gd name="connsiteX56" fmla="*/ 288458 w 5808292"/>
              <a:gd name="connsiteY56" fmla="*/ 5668268 h 6858000"/>
              <a:gd name="connsiteX57" fmla="*/ 288458 w 5808292"/>
              <a:gd name="connsiteY57" fmla="*/ 5678923 h 6858000"/>
              <a:gd name="connsiteX58" fmla="*/ 273434 w 5808292"/>
              <a:gd name="connsiteY58" fmla="*/ 5700236 h 6858000"/>
              <a:gd name="connsiteX59" fmla="*/ 262166 w 5808292"/>
              <a:gd name="connsiteY59" fmla="*/ 5703788 h 6858000"/>
              <a:gd name="connsiteX60" fmla="*/ 262166 w 5808292"/>
              <a:gd name="connsiteY60" fmla="*/ 5700236 h 6858000"/>
              <a:gd name="connsiteX61" fmla="*/ 250899 w 5808292"/>
              <a:gd name="connsiteY61" fmla="*/ 5693132 h 6858000"/>
              <a:gd name="connsiteX62" fmla="*/ 243388 w 5808292"/>
              <a:gd name="connsiteY62" fmla="*/ 5703788 h 6858000"/>
              <a:gd name="connsiteX63" fmla="*/ 236226 w 5808292"/>
              <a:gd name="connsiteY63" fmla="*/ 5708967 h 6858000"/>
              <a:gd name="connsiteX64" fmla="*/ 185234 w 5808292"/>
              <a:gd name="connsiteY64" fmla="*/ 5708967 h 6858000"/>
              <a:gd name="connsiteX65" fmla="*/ 151431 w 5808292"/>
              <a:gd name="connsiteY65" fmla="*/ 5714762 h 6858000"/>
              <a:gd name="connsiteX66" fmla="*/ 143920 w 5808292"/>
              <a:gd name="connsiteY66" fmla="*/ 5711865 h 6858000"/>
              <a:gd name="connsiteX67" fmla="*/ 121384 w 5808292"/>
              <a:gd name="connsiteY67" fmla="*/ 5708605 h 6858000"/>
              <a:gd name="connsiteX68" fmla="*/ 105863 w 5808292"/>
              <a:gd name="connsiteY68" fmla="*/ 5710850 h 6858000"/>
              <a:gd name="connsiteX69" fmla="*/ 101603 w 5808292"/>
              <a:gd name="connsiteY69" fmla="*/ 5704232 h 6858000"/>
              <a:gd name="connsiteX70" fmla="*/ 89397 w 5808292"/>
              <a:gd name="connsiteY70" fmla="*/ 5696683 h 6858000"/>
              <a:gd name="connsiteX71" fmla="*/ 78130 w 5808292"/>
              <a:gd name="connsiteY71" fmla="*/ 5696683 h 6858000"/>
              <a:gd name="connsiteX72" fmla="*/ 63106 w 5808292"/>
              <a:gd name="connsiteY72" fmla="*/ 5703788 h 6858000"/>
              <a:gd name="connsiteX73" fmla="*/ 51838 w 5808292"/>
              <a:gd name="connsiteY73" fmla="*/ 5693132 h 6858000"/>
              <a:gd name="connsiteX74" fmla="*/ 53716 w 5808292"/>
              <a:gd name="connsiteY74" fmla="*/ 5694464 h 6858000"/>
              <a:gd name="connsiteX75" fmla="*/ 54941 w 5808292"/>
              <a:gd name="connsiteY75" fmla="*/ 5693596 h 6858000"/>
              <a:gd name="connsiteX76" fmla="*/ 60759 w 5808292"/>
              <a:gd name="connsiteY76" fmla="*/ 5694464 h 6858000"/>
              <a:gd name="connsiteX77" fmla="*/ 66862 w 5808292"/>
              <a:gd name="connsiteY77" fmla="*/ 5693132 h 6858000"/>
              <a:gd name="connsiteX78" fmla="*/ 104420 w 5808292"/>
              <a:gd name="connsiteY78" fmla="*/ 5682476 h 6858000"/>
              <a:gd name="connsiteX79" fmla="*/ 119444 w 5808292"/>
              <a:gd name="connsiteY79" fmla="*/ 5678923 h 6858000"/>
              <a:gd name="connsiteX80" fmla="*/ 134468 w 5808292"/>
              <a:gd name="connsiteY80" fmla="*/ 5668268 h 6858000"/>
              <a:gd name="connsiteX81" fmla="*/ 810084 w 5808292"/>
              <a:gd name="connsiteY81" fmla="*/ 900296 h 6858000"/>
              <a:gd name="connsiteX82" fmla="*/ 811984 w 5808292"/>
              <a:gd name="connsiteY82" fmla="*/ 900296 h 6858000"/>
              <a:gd name="connsiteX83" fmla="*/ 803816 w 5808292"/>
              <a:gd name="connsiteY83" fmla="*/ 901194 h 6858000"/>
              <a:gd name="connsiteX84" fmla="*/ 801143 w 5808292"/>
              <a:gd name="connsiteY84" fmla="*/ 900900 h 6858000"/>
              <a:gd name="connsiteX85" fmla="*/ 928133 w 5808292"/>
              <a:gd name="connsiteY85" fmla="*/ 886188 h 6858000"/>
              <a:gd name="connsiteX86" fmla="*/ 955354 w 5808292"/>
              <a:gd name="connsiteY86" fmla="*/ 887026 h 6858000"/>
              <a:gd name="connsiteX87" fmla="*/ 996656 w 5808292"/>
              <a:gd name="connsiteY87" fmla="*/ 894840 h 6858000"/>
              <a:gd name="connsiteX88" fmla="*/ 998876 w 5808292"/>
              <a:gd name="connsiteY88" fmla="*/ 895896 h 6858000"/>
              <a:gd name="connsiteX89" fmla="*/ 910858 w 5808292"/>
              <a:gd name="connsiteY89" fmla="*/ 895896 h 6858000"/>
              <a:gd name="connsiteX90" fmla="*/ 892078 w 5808292"/>
              <a:gd name="connsiteY90" fmla="*/ 899749 h 6858000"/>
              <a:gd name="connsiteX91" fmla="*/ 875338 w 5808292"/>
              <a:gd name="connsiteY91" fmla="*/ 894167 h 6858000"/>
              <a:gd name="connsiteX92" fmla="*/ 895279 w 5808292"/>
              <a:gd name="connsiteY92" fmla="*/ 892607 h 6858000"/>
              <a:gd name="connsiteX93" fmla="*/ 906543 w 5808292"/>
              <a:gd name="connsiteY93" fmla="*/ 890374 h 6858000"/>
              <a:gd name="connsiteX94" fmla="*/ 928133 w 5808292"/>
              <a:gd name="connsiteY94" fmla="*/ 886188 h 6858000"/>
              <a:gd name="connsiteX95" fmla="*/ 784430 w 5808292"/>
              <a:gd name="connsiteY95" fmla="*/ 884793 h 6858000"/>
              <a:gd name="connsiteX96" fmla="*/ 801411 w 5808292"/>
              <a:gd name="connsiteY96" fmla="*/ 884793 h 6858000"/>
              <a:gd name="connsiteX97" fmla="*/ 853977 w 5808292"/>
              <a:gd name="connsiteY97" fmla="*/ 890374 h 6858000"/>
              <a:gd name="connsiteX98" fmla="*/ 800797 w 5808292"/>
              <a:gd name="connsiteY98" fmla="*/ 892482 h 6858000"/>
              <a:gd name="connsiteX99" fmla="*/ 757518 w 5808292"/>
              <a:gd name="connsiteY99" fmla="*/ 892482 h 6858000"/>
              <a:gd name="connsiteX100" fmla="*/ 787556 w 5808292"/>
              <a:gd name="connsiteY100" fmla="*/ 889133 h 6858000"/>
              <a:gd name="connsiteX101" fmla="*/ 795065 w 5808292"/>
              <a:gd name="connsiteY101" fmla="*/ 886901 h 6858000"/>
              <a:gd name="connsiteX102" fmla="*/ 718807 w 5808292"/>
              <a:gd name="connsiteY102" fmla="*/ 884793 h 6858000"/>
              <a:gd name="connsiteX103" fmla="*/ 781284 w 5808292"/>
              <a:gd name="connsiteY103" fmla="*/ 884793 h 6858000"/>
              <a:gd name="connsiteX104" fmla="*/ 738745 w 5808292"/>
              <a:gd name="connsiteY104" fmla="*/ 886901 h 6858000"/>
              <a:gd name="connsiteX105" fmla="*/ 674914 w 5808292"/>
              <a:gd name="connsiteY105" fmla="*/ 886901 h 6858000"/>
              <a:gd name="connsiteX106" fmla="*/ 674183 w 5808292"/>
              <a:gd name="connsiteY106" fmla="*/ 886834 h 6858000"/>
              <a:gd name="connsiteX107" fmla="*/ 833739 w 5808292"/>
              <a:gd name="connsiteY107" fmla="*/ 491518 h 6858000"/>
              <a:gd name="connsiteX108" fmla="*/ 833199 w 5808292"/>
              <a:gd name="connsiteY108" fmla="*/ 492814 h 6858000"/>
              <a:gd name="connsiteX109" fmla="*/ 829212 w 5808292"/>
              <a:gd name="connsiteY109" fmla="*/ 491944 h 6858000"/>
              <a:gd name="connsiteX110" fmla="*/ 1017414 w 5808292"/>
              <a:gd name="connsiteY110" fmla="*/ 395710 h 6858000"/>
              <a:gd name="connsiteX111" fmla="*/ 1026801 w 5808292"/>
              <a:gd name="connsiteY111" fmla="*/ 397133 h 6858000"/>
              <a:gd name="connsiteX112" fmla="*/ 1037642 w 5808292"/>
              <a:gd name="connsiteY112" fmla="*/ 401518 h 6858000"/>
              <a:gd name="connsiteX113" fmla="*/ 1020611 w 5808292"/>
              <a:gd name="connsiteY113" fmla="*/ 397672 h 6858000"/>
              <a:gd name="connsiteX114" fmla="*/ 1015620 w 5808292"/>
              <a:gd name="connsiteY114" fmla="*/ 395982 h 6858000"/>
              <a:gd name="connsiteX115" fmla="*/ 943235 w 5808292"/>
              <a:gd name="connsiteY115" fmla="*/ 46924 h 6858000"/>
              <a:gd name="connsiteX116" fmla="*/ 949986 w 5808292"/>
              <a:gd name="connsiteY116" fmla="*/ 47706 h 6858000"/>
              <a:gd name="connsiteX117" fmla="*/ 945965 w 5808292"/>
              <a:gd name="connsiteY117" fmla="*/ 51487 h 6858000"/>
              <a:gd name="connsiteX118" fmla="*/ 943311 w 5808292"/>
              <a:gd name="connsiteY118" fmla="*/ 52622 h 6858000"/>
              <a:gd name="connsiteX119" fmla="*/ 940442 w 5808292"/>
              <a:gd name="connsiteY119" fmla="*/ 51655 h 6858000"/>
              <a:gd name="connsiteX120" fmla="*/ 938381 w 5808292"/>
              <a:gd name="connsiteY120" fmla="*/ 47486 h 6858000"/>
              <a:gd name="connsiteX121" fmla="*/ 1347911 w 5808292"/>
              <a:gd name="connsiteY121" fmla="*/ 38338 h 6858000"/>
              <a:gd name="connsiteX122" fmla="*/ 1347371 w 5808292"/>
              <a:gd name="connsiteY122" fmla="*/ 39445 h 6858000"/>
              <a:gd name="connsiteX123" fmla="*/ 1343384 w 5808292"/>
              <a:gd name="connsiteY123" fmla="*/ 38702 h 6858000"/>
              <a:gd name="connsiteX124" fmla="*/ 2048523 w 5808292"/>
              <a:gd name="connsiteY124" fmla="*/ 0 h 6858000"/>
              <a:gd name="connsiteX125" fmla="*/ 2098161 w 5808292"/>
              <a:gd name="connsiteY125" fmla="*/ 0 h 6858000"/>
              <a:gd name="connsiteX126" fmla="*/ 2098161 w 5808292"/>
              <a:gd name="connsiteY126" fmla="*/ 4543 h 6858000"/>
              <a:gd name="connsiteX127" fmla="*/ 2192058 w 5808292"/>
              <a:gd name="connsiteY127" fmla="*/ 4543 h 6858000"/>
              <a:gd name="connsiteX128" fmla="*/ 2214593 w 5808292"/>
              <a:gd name="connsiteY128" fmla="*/ 4543 h 6858000"/>
              <a:gd name="connsiteX129" fmla="*/ 2257786 w 5808292"/>
              <a:gd name="connsiteY129" fmla="*/ 559 h 6858000"/>
              <a:gd name="connsiteX130" fmla="*/ 2271114 w 5808292"/>
              <a:gd name="connsiteY130" fmla="*/ 0 h 6858000"/>
              <a:gd name="connsiteX131" fmla="*/ 5808292 w 5808292"/>
              <a:gd name="connsiteY131" fmla="*/ 0 h 6858000"/>
              <a:gd name="connsiteX132" fmla="*/ 5808292 w 5808292"/>
              <a:gd name="connsiteY132" fmla="*/ 6858000 h 6858000"/>
              <a:gd name="connsiteX133" fmla="*/ 1792090 w 5808292"/>
              <a:gd name="connsiteY133" fmla="*/ 6858000 h 6858000"/>
              <a:gd name="connsiteX134" fmla="*/ 1794810 w 5808292"/>
              <a:gd name="connsiteY134" fmla="*/ 6839268 h 6858000"/>
              <a:gd name="connsiteX135" fmla="*/ 1806546 w 5808292"/>
              <a:gd name="connsiteY135" fmla="*/ 6831079 h 6858000"/>
              <a:gd name="connsiteX136" fmla="*/ 1847861 w 5808292"/>
              <a:gd name="connsiteY136" fmla="*/ 6823372 h 6858000"/>
              <a:gd name="connsiteX137" fmla="*/ 1896687 w 5808292"/>
              <a:gd name="connsiteY137" fmla="*/ 6823372 h 6858000"/>
              <a:gd name="connsiteX138" fmla="*/ 1941757 w 5808292"/>
              <a:gd name="connsiteY138" fmla="*/ 6823372 h 6858000"/>
              <a:gd name="connsiteX139" fmla="*/ 1960536 w 5808292"/>
              <a:gd name="connsiteY139" fmla="*/ 6807959 h 6858000"/>
              <a:gd name="connsiteX140" fmla="*/ 1953025 w 5808292"/>
              <a:gd name="connsiteY140" fmla="*/ 6788692 h 6858000"/>
              <a:gd name="connsiteX141" fmla="*/ 1934246 w 5808292"/>
              <a:gd name="connsiteY141" fmla="*/ 6788692 h 6858000"/>
              <a:gd name="connsiteX142" fmla="*/ 1915466 w 5808292"/>
              <a:gd name="connsiteY142" fmla="*/ 6777131 h 6858000"/>
              <a:gd name="connsiteX143" fmla="*/ 1892931 w 5808292"/>
              <a:gd name="connsiteY143" fmla="*/ 6757864 h 6858000"/>
              <a:gd name="connsiteX144" fmla="*/ 1859128 w 5808292"/>
              <a:gd name="connsiteY144" fmla="*/ 6746304 h 6858000"/>
              <a:gd name="connsiteX145" fmla="*/ 1825325 w 5808292"/>
              <a:gd name="connsiteY145" fmla="*/ 6746304 h 6858000"/>
              <a:gd name="connsiteX146" fmla="*/ 1772744 w 5808292"/>
              <a:gd name="connsiteY146" fmla="*/ 6750157 h 6858000"/>
              <a:gd name="connsiteX147" fmla="*/ 1765232 w 5808292"/>
              <a:gd name="connsiteY147" fmla="*/ 6746304 h 6858000"/>
              <a:gd name="connsiteX148" fmla="*/ 1768988 w 5808292"/>
              <a:gd name="connsiteY148" fmla="*/ 6734743 h 6858000"/>
              <a:gd name="connsiteX149" fmla="*/ 1791523 w 5808292"/>
              <a:gd name="connsiteY149" fmla="*/ 6727037 h 6858000"/>
              <a:gd name="connsiteX150" fmla="*/ 1799034 w 5808292"/>
              <a:gd name="connsiteY150" fmla="*/ 6700063 h 6858000"/>
              <a:gd name="connsiteX151" fmla="*/ 1761476 w 5808292"/>
              <a:gd name="connsiteY151" fmla="*/ 6696209 h 6858000"/>
              <a:gd name="connsiteX152" fmla="*/ 1776500 w 5808292"/>
              <a:gd name="connsiteY152" fmla="*/ 6692356 h 6858000"/>
              <a:gd name="connsiteX153" fmla="*/ 1810302 w 5808292"/>
              <a:gd name="connsiteY153" fmla="*/ 6692356 h 6858000"/>
              <a:gd name="connsiteX154" fmla="*/ 1844105 w 5808292"/>
              <a:gd name="connsiteY154" fmla="*/ 6680796 h 6858000"/>
              <a:gd name="connsiteX155" fmla="*/ 1851617 w 5808292"/>
              <a:gd name="connsiteY155" fmla="*/ 6657675 h 6858000"/>
              <a:gd name="connsiteX156" fmla="*/ 1832837 w 5808292"/>
              <a:gd name="connsiteY156" fmla="*/ 6646115 h 6858000"/>
              <a:gd name="connsiteX157" fmla="*/ 1802790 w 5808292"/>
              <a:gd name="connsiteY157" fmla="*/ 6649968 h 6858000"/>
              <a:gd name="connsiteX158" fmla="*/ 1738941 w 5808292"/>
              <a:gd name="connsiteY158" fmla="*/ 6657675 h 6858000"/>
              <a:gd name="connsiteX159" fmla="*/ 1731429 w 5808292"/>
              <a:gd name="connsiteY159" fmla="*/ 6653822 h 6858000"/>
              <a:gd name="connsiteX160" fmla="*/ 1678847 w 5808292"/>
              <a:gd name="connsiteY160" fmla="*/ 6646115 h 6858000"/>
              <a:gd name="connsiteX161" fmla="*/ 1599974 w 5808292"/>
              <a:gd name="connsiteY161" fmla="*/ 6638408 h 6858000"/>
              <a:gd name="connsiteX162" fmla="*/ 1596218 w 5808292"/>
              <a:gd name="connsiteY162" fmla="*/ 6638408 h 6858000"/>
              <a:gd name="connsiteX163" fmla="*/ 1596218 w 5808292"/>
              <a:gd name="connsiteY163" fmla="*/ 6634555 h 6858000"/>
              <a:gd name="connsiteX164" fmla="*/ 1599974 w 5808292"/>
              <a:gd name="connsiteY164" fmla="*/ 6626848 h 6858000"/>
              <a:gd name="connsiteX165" fmla="*/ 1611242 w 5808292"/>
              <a:gd name="connsiteY165" fmla="*/ 6626848 h 6858000"/>
              <a:gd name="connsiteX166" fmla="*/ 1678847 w 5808292"/>
              <a:gd name="connsiteY166" fmla="*/ 6626848 h 6858000"/>
              <a:gd name="connsiteX167" fmla="*/ 1690115 w 5808292"/>
              <a:gd name="connsiteY167" fmla="*/ 6619141 h 6858000"/>
              <a:gd name="connsiteX168" fmla="*/ 1708894 w 5808292"/>
              <a:gd name="connsiteY168" fmla="*/ 6603727 h 6858000"/>
              <a:gd name="connsiteX169" fmla="*/ 1753964 w 5808292"/>
              <a:gd name="connsiteY169" fmla="*/ 6603727 h 6858000"/>
              <a:gd name="connsiteX170" fmla="*/ 1787767 w 5808292"/>
              <a:gd name="connsiteY170" fmla="*/ 6596020 h 6858000"/>
              <a:gd name="connsiteX171" fmla="*/ 1768988 w 5808292"/>
              <a:gd name="connsiteY171" fmla="*/ 6584460 h 6858000"/>
              <a:gd name="connsiteX172" fmla="*/ 1678847 w 5808292"/>
              <a:gd name="connsiteY172" fmla="*/ 6580607 h 6858000"/>
              <a:gd name="connsiteX173" fmla="*/ 1536125 w 5808292"/>
              <a:gd name="connsiteY173" fmla="*/ 6580607 h 6858000"/>
              <a:gd name="connsiteX174" fmla="*/ 1517345 w 5808292"/>
              <a:gd name="connsiteY174" fmla="*/ 6584460 h 6858000"/>
              <a:gd name="connsiteX175" fmla="*/ 1479787 w 5808292"/>
              <a:gd name="connsiteY175" fmla="*/ 6580607 h 6858000"/>
              <a:gd name="connsiteX176" fmla="*/ 1442228 w 5808292"/>
              <a:gd name="connsiteY176" fmla="*/ 6584460 h 6858000"/>
              <a:gd name="connsiteX177" fmla="*/ 1415937 w 5808292"/>
              <a:gd name="connsiteY177" fmla="*/ 6584460 h 6858000"/>
              <a:gd name="connsiteX178" fmla="*/ 1352088 w 5808292"/>
              <a:gd name="connsiteY178" fmla="*/ 6572900 h 6858000"/>
              <a:gd name="connsiteX179" fmla="*/ 1337064 w 5808292"/>
              <a:gd name="connsiteY179" fmla="*/ 6580607 h 6858000"/>
              <a:gd name="connsiteX180" fmla="*/ 1314529 w 5808292"/>
              <a:gd name="connsiteY180" fmla="*/ 6572900 h 6858000"/>
              <a:gd name="connsiteX181" fmla="*/ 1231262 w 5808292"/>
              <a:gd name="connsiteY181" fmla="*/ 6572900 h 6858000"/>
              <a:gd name="connsiteX182" fmla="*/ 1234002 w 5808292"/>
              <a:gd name="connsiteY182" fmla="*/ 6566806 h 6858000"/>
              <a:gd name="connsiteX183" fmla="*/ 1249021 w 5808292"/>
              <a:gd name="connsiteY183" fmla="*/ 6536434 h 6858000"/>
              <a:gd name="connsiteX184" fmla="*/ 1249021 w 5808292"/>
              <a:gd name="connsiteY184" fmla="*/ 6528842 h 6858000"/>
              <a:gd name="connsiteX185" fmla="*/ 1192700 w 5808292"/>
              <a:gd name="connsiteY185" fmla="*/ 6490877 h 6858000"/>
              <a:gd name="connsiteX186" fmla="*/ 997454 w 5808292"/>
              <a:gd name="connsiteY186" fmla="*/ 6490877 h 6858000"/>
              <a:gd name="connsiteX187" fmla="*/ 982435 w 5808292"/>
              <a:gd name="connsiteY187" fmla="*/ 6483284 h 6858000"/>
              <a:gd name="connsiteX188" fmla="*/ 997454 w 5808292"/>
              <a:gd name="connsiteY188" fmla="*/ 6479487 h 6858000"/>
              <a:gd name="connsiteX189" fmla="*/ 1042511 w 5808292"/>
              <a:gd name="connsiteY189" fmla="*/ 6468098 h 6858000"/>
              <a:gd name="connsiteX190" fmla="*/ 1170171 w 5808292"/>
              <a:gd name="connsiteY190" fmla="*/ 6418744 h 6858000"/>
              <a:gd name="connsiteX191" fmla="*/ 1245266 w 5808292"/>
              <a:gd name="connsiteY191" fmla="*/ 6414948 h 6858000"/>
              <a:gd name="connsiteX192" fmla="*/ 1294077 w 5808292"/>
              <a:gd name="connsiteY192" fmla="*/ 6414948 h 6858000"/>
              <a:gd name="connsiteX193" fmla="*/ 1339134 w 5808292"/>
              <a:gd name="connsiteY193" fmla="*/ 6407355 h 6858000"/>
              <a:gd name="connsiteX194" fmla="*/ 1357908 w 5808292"/>
              <a:gd name="connsiteY194" fmla="*/ 6399762 h 6858000"/>
              <a:gd name="connsiteX195" fmla="*/ 1339134 w 5808292"/>
              <a:gd name="connsiteY195" fmla="*/ 6392169 h 6858000"/>
              <a:gd name="connsiteX196" fmla="*/ 1207719 w 5808292"/>
              <a:gd name="connsiteY196" fmla="*/ 6399762 h 6858000"/>
              <a:gd name="connsiteX197" fmla="*/ 1151398 w 5808292"/>
              <a:gd name="connsiteY197" fmla="*/ 6376983 h 6858000"/>
              <a:gd name="connsiteX198" fmla="*/ 1151398 w 5808292"/>
              <a:gd name="connsiteY198" fmla="*/ 6369390 h 6858000"/>
              <a:gd name="connsiteX199" fmla="*/ 1155152 w 5808292"/>
              <a:gd name="connsiteY199" fmla="*/ 6354204 h 6858000"/>
              <a:gd name="connsiteX200" fmla="*/ 1188945 w 5808292"/>
              <a:gd name="connsiteY200" fmla="*/ 6354204 h 6858000"/>
              <a:gd name="connsiteX201" fmla="*/ 1211473 w 5808292"/>
              <a:gd name="connsiteY201" fmla="*/ 6346611 h 6858000"/>
              <a:gd name="connsiteX202" fmla="*/ 1215228 w 5808292"/>
              <a:gd name="connsiteY202" fmla="*/ 6339018 h 6858000"/>
              <a:gd name="connsiteX203" fmla="*/ 1207719 w 5808292"/>
              <a:gd name="connsiteY203" fmla="*/ 6335222 h 6858000"/>
              <a:gd name="connsiteX204" fmla="*/ 1173926 w 5808292"/>
              <a:gd name="connsiteY204" fmla="*/ 6335222 h 6858000"/>
              <a:gd name="connsiteX205" fmla="*/ 1162662 w 5808292"/>
              <a:gd name="connsiteY205" fmla="*/ 6327629 h 6858000"/>
              <a:gd name="connsiteX206" fmla="*/ 1170171 w 5808292"/>
              <a:gd name="connsiteY206" fmla="*/ 6320036 h 6858000"/>
              <a:gd name="connsiteX207" fmla="*/ 1215228 w 5808292"/>
              <a:gd name="connsiteY207" fmla="*/ 6301054 h 6858000"/>
              <a:gd name="connsiteX208" fmla="*/ 1286568 w 5808292"/>
              <a:gd name="connsiteY208" fmla="*/ 6285868 h 6858000"/>
              <a:gd name="connsiteX209" fmla="*/ 1286568 w 5808292"/>
              <a:gd name="connsiteY209" fmla="*/ 6282071 h 6858000"/>
              <a:gd name="connsiteX210" fmla="*/ 1286568 w 5808292"/>
              <a:gd name="connsiteY210" fmla="*/ 6274478 h 6858000"/>
              <a:gd name="connsiteX211" fmla="*/ 1271549 w 5808292"/>
              <a:gd name="connsiteY211" fmla="*/ 6274478 h 6858000"/>
              <a:gd name="connsiteX212" fmla="*/ 1260285 w 5808292"/>
              <a:gd name="connsiteY212" fmla="*/ 6251700 h 6858000"/>
              <a:gd name="connsiteX213" fmla="*/ 1256530 w 5808292"/>
              <a:gd name="connsiteY213" fmla="*/ 6240310 h 6858000"/>
              <a:gd name="connsiteX214" fmla="*/ 1222738 w 5808292"/>
              <a:gd name="connsiteY214" fmla="*/ 6228921 h 6858000"/>
              <a:gd name="connsiteX215" fmla="*/ 1249021 w 5808292"/>
              <a:gd name="connsiteY215" fmla="*/ 6228921 h 6858000"/>
              <a:gd name="connsiteX216" fmla="*/ 1252775 w 5808292"/>
              <a:gd name="connsiteY216" fmla="*/ 6217531 h 6858000"/>
              <a:gd name="connsiteX217" fmla="*/ 1252775 w 5808292"/>
              <a:gd name="connsiteY217" fmla="*/ 6209938 h 6858000"/>
              <a:gd name="connsiteX218" fmla="*/ 1256530 w 5808292"/>
              <a:gd name="connsiteY218" fmla="*/ 6209938 h 6858000"/>
              <a:gd name="connsiteX219" fmla="*/ 1294077 w 5808292"/>
              <a:gd name="connsiteY219" fmla="*/ 6213735 h 6858000"/>
              <a:gd name="connsiteX220" fmla="*/ 1301587 w 5808292"/>
              <a:gd name="connsiteY220" fmla="*/ 6209938 h 6858000"/>
              <a:gd name="connsiteX221" fmla="*/ 1297832 w 5808292"/>
              <a:gd name="connsiteY221" fmla="*/ 6202346 h 6858000"/>
              <a:gd name="connsiteX222" fmla="*/ 1275304 w 5808292"/>
              <a:gd name="connsiteY222" fmla="*/ 6187160 h 6858000"/>
              <a:gd name="connsiteX223" fmla="*/ 1271549 w 5808292"/>
              <a:gd name="connsiteY223" fmla="*/ 6168177 h 6858000"/>
              <a:gd name="connsiteX224" fmla="*/ 1279058 w 5808292"/>
              <a:gd name="connsiteY224" fmla="*/ 6156788 h 6858000"/>
              <a:gd name="connsiteX225" fmla="*/ 1297832 w 5808292"/>
              <a:gd name="connsiteY225" fmla="*/ 6156788 h 6858000"/>
              <a:gd name="connsiteX226" fmla="*/ 1342889 w 5808292"/>
              <a:gd name="connsiteY226" fmla="*/ 6171974 h 6858000"/>
              <a:gd name="connsiteX227" fmla="*/ 1361662 w 5808292"/>
              <a:gd name="connsiteY227" fmla="*/ 6164381 h 6858000"/>
              <a:gd name="connsiteX228" fmla="*/ 1372926 w 5808292"/>
              <a:gd name="connsiteY228" fmla="*/ 6141602 h 6858000"/>
              <a:gd name="connsiteX229" fmla="*/ 1406719 w 5808292"/>
              <a:gd name="connsiteY229" fmla="*/ 6134009 h 6858000"/>
              <a:gd name="connsiteX230" fmla="*/ 1436757 w 5808292"/>
              <a:gd name="connsiteY230" fmla="*/ 6137806 h 6858000"/>
              <a:gd name="connsiteX231" fmla="*/ 1444266 w 5808292"/>
              <a:gd name="connsiteY231" fmla="*/ 6126416 h 6858000"/>
              <a:gd name="connsiteX232" fmla="*/ 1436757 w 5808292"/>
              <a:gd name="connsiteY232" fmla="*/ 6115027 h 6858000"/>
              <a:gd name="connsiteX233" fmla="*/ 1425493 w 5808292"/>
              <a:gd name="connsiteY233" fmla="*/ 6118823 h 6858000"/>
              <a:gd name="connsiteX234" fmla="*/ 1380436 w 5808292"/>
              <a:gd name="connsiteY234" fmla="*/ 6107434 h 6858000"/>
              <a:gd name="connsiteX235" fmla="*/ 1376681 w 5808292"/>
              <a:gd name="connsiteY235" fmla="*/ 6084655 h 6858000"/>
              <a:gd name="connsiteX236" fmla="*/ 1342889 w 5808292"/>
              <a:gd name="connsiteY236" fmla="*/ 6084655 h 6858000"/>
              <a:gd name="connsiteX237" fmla="*/ 1312851 w 5808292"/>
              <a:gd name="connsiteY237" fmla="*/ 6080859 h 6858000"/>
              <a:gd name="connsiteX238" fmla="*/ 1305576 w 5808292"/>
              <a:gd name="connsiteY238" fmla="*/ 6076647 h 6858000"/>
              <a:gd name="connsiteX239" fmla="*/ 1301346 w 5808292"/>
              <a:gd name="connsiteY239" fmla="*/ 6077973 h 6858000"/>
              <a:gd name="connsiteX240" fmla="*/ 1304064 w 5808292"/>
              <a:gd name="connsiteY240" fmla="*/ 6071704 h 6858000"/>
              <a:gd name="connsiteX241" fmla="*/ 1296553 w 5808292"/>
              <a:gd name="connsiteY241" fmla="*/ 6047454 h 6858000"/>
              <a:gd name="connsiteX242" fmla="*/ 1277774 w 5808292"/>
              <a:gd name="connsiteY242" fmla="*/ 6047454 h 6858000"/>
              <a:gd name="connsiteX243" fmla="*/ 1258994 w 5808292"/>
              <a:gd name="connsiteY243" fmla="*/ 6032903 h 6858000"/>
              <a:gd name="connsiteX244" fmla="*/ 1236459 w 5808292"/>
              <a:gd name="connsiteY244" fmla="*/ 6008653 h 6858000"/>
              <a:gd name="connsiteX245" fmla="*/ 1202656 w 5808292"/>
              <a:gd name="connsiteY245" fmla="*/ 5994103 h 6858000"/>
              <a:gd name="connsiteX246" fmla="*/ 1168853 w 5808292"/>
              <a:gd name="connsiteY246" fmla="*/ 5994103 h 6858000"/>
              <a:gd name="connsiteX247" fmla="*/ 1116272 w 5808292"/>
              <a:gd name="connsiteY247" fmla="*/ 5998953 h 6858000"/>
              <a:gd name="connsiteX248" fmla="*/ 1108760 w 5808292"/>
              <a:gd name="connsiteY248" fmla="*/ 5994103 h 6858000"/>
              <a:gd name="connsiteX249" fmla="*/ 1112516 w 5808292"/>
              <a:gd name="connsiteY249" fmla="*/ 5979552 h 6858000"/>
              <a:gd name="connsiteX250" fmla="*/ 1135051 w 5808292"/>
              <a:gd name="connsiteY250" fmla="*/ 5969853 h 6858000"/>
              <a:gd name="connsiteX251" fmla="*/ 1142562 w 5808292"/>
              <a:gd name="connsiteY251" fmla="*/ 5935902 h 6858000"/>
              <a:gd name="connsiteX252" fmla="*/ 1105004 w 5808292"/>
              <a:gd name="connsiteY252" fmla="*/ 5931052 h 6858000"/>
              <a:gd name="connsiteX253" fmla="*/ 1120028 w 5808292"/>
              <a:gd name="connsiteY253" fmla="*/ 5926202 h 6858000"/>
              <a:gd name="connsiteX254" fmla="*/ 1153830 w 5808292"/>
              <a:gd name="connsiteY254" fmla="*/ 5926202 h 6858000"/>
              <a:gd name="connsiteX255" fmla="*/ 1187633 w 5808292"/>
              <a:gd name="connsiteY255" fmla="*/ 5911652 h 6858000"/>
              <a:gd name="connsiteX256" fmla="*/ 1195145 w 5808292"/>
              <a:gd name="connsiteY256" fmla="*/ 5882551 h 6858000"/>
              <a:gd name="connsiteX257" fmla="*/ 1176365 w 5808292"/>
              <a:gd name="connsiteY257" fmla="*/ 5868002 h 6858000"/>
              <a:gd name="connsiteX258" fmla="*/ 1146318 w 5808292"/>
              <a:gd name="connsiteY258" fmla="*/ 5872851 h 6858000"/>
              <a:gd name="connsiteX259" fmla="*/ 1082469 w 5808292"/>
              <a:gd name="connsiteY259" fmla="*/ 5882551 h 6858000"/>
              <a:gd name="connsiteX260" fmla="*/ 1074957 w 5808292"/>
              <a:gd name="connsiteY260" fmla="*/ 5877702 h 6858000"/>
              <a:gd name="connsiteX261" fmla="*/ 1022375 w 5808292"/>
              <a:gd name="connsiteY261" fmla="*/ 5868002 h 6858000"/>
              <a:gd name="connsiteX262" fmla="*/ 992139 w 5808292"/>
              <a:gd name="connsiteY262" fmla="*/ 5861494 h 6858000"/>
              <a:gd name="connsiteX263" fmla="*/ 1002617 w 5808292"/>
              <a:gd name="connsiteY263" fmla="*/ 5858291 h 6858000"/>
              <a:gd name="connsiteX264" fmla="*/ 1019982 w 5808292"/>
              <a:gd name="connsiteY264" fmla="*/ 5849274 h 6858000"/>
              <a:gd name="connsiteX265" fmla="*/ 1025145 w 5808292"/>
              <a:gd name="connsiteY265" fmla="*/ 5845003 h 6858000"/>
              <a:gd name="connsiteX266" fmla="*/ 1025749 w 5808292"/>
              <a:gd name="connsiteY266" fmla="*/ 5843171 h 6858000"/>
              <a:gd name="connsiteX267" fmla="*/ 1029418 w 5808292"/>
              <a:gd name="connsiteY267" fmla="*/ 5842539 h 6858000"/>
              <a:gd name="connsiteX268" fmla="*/ 1033643 w 5808292"/>
              <a:gd name="connsiteY268" fmla="*/ 5834051 h 6858000"/>
              <a:gd name="connsiteX269" fmla="*/ 1052422 w 5808292"/>
              <a:gd name="connsiteY269" fmla="*/ 5814651 h 6858000"/>
              <a:gd name="connsiteX270" fmla="*/ 1097492 w 5808292"/>
              <a:gd name="connsiteY270" fmla="*/ 5814651 h 6858000"/>
              <a:gd name="connsiteX271" fmla="*/ 1131295 w 5808292"/>
              <a:gd name="connsiteY271" fmla="*/ 5804950 h 6858000"/>
              <a:gd name="connsiteX272" fmla="*/ 1112516 w 5808292"/>
              <a:gd name="connsiteY272" fmla="*/ 5790401 h 6858000"/>
              <a:gd name="connsiteX273" fmla="*/ 1022375 w 5808292"/>
              <a:gd name="connsiteY273" fmla="*/ 5785551 h 6858000"/>
              <a:gd name="connsiteX274" fmla="*/ 879653 w 5808292"/>
              <a:gd name="connsiteY274" fmla="*/ 5785551 h 6858000"/>
              <a:gd name="connsiteX275" fmla="*/ 860873 w 5808292"/>
              <a:gd name="connsiteY275" fmla="*/ 5790401 h 6858000"/>
              <a:gd name="connsiteX276" fmla="*/ 823315 w 5808292"/>
              <a:gd name="connsiteY276" fmla="*/ 5785551 h 6858000"/>
              <a:gd name="connsiteX277" fmla="*/ 785756 w 5808292"/>
              <a:gd name="connsiteY277" fmla="*/ 5790401 h 6858000"/>
              <a:gd name="connsiteX278" fmla="*/ 759465 w 5808292"/>
              <a:gd name="connsiteY278" fmla="*/ 5790401 h 6858000"/>
              <a:gd name="connsiteX279" fmla="*/ 695616 w 5808292"/>
              <a:gd name="connsiteY279" fmla="*/ 5775851 h 6858000"/>
              <a:gd name="connsiteX280" fmla="*/ 680592 w 5808292"/>
              <a:gd name="connsiteY280" fmla="*/ 5785551 h 6858000"/>
              <a:gd name="connsiteX281" fmla="*/ 658057 w 5808292"/>
              <a:gd name="connsiteY281" fmla="*/ 5775851 h 6858000"/>
              <a:gd name="connsiteX282" fmla="*/ 526602 w 5808292"/>
              <a:gd name="connsiteY282" fmla="*/ 5775851 h 6858000"/>
              <a:gd name="connsiteX283" fmla="*/ 464160 w 5808292"/>
              <a:gd name="connsiteY283" fmla="*/ 5775244 h 6858000"/>
              <a:gd name="connsiteX284" fmla="*/ 428294 w 5808292"/>
              <a:gd name="connsiteY284" fmla="*/ 5772911 h 6858000"/>
              <a:gd name="connsiteX285" fmla="*/ 429364 w 5808292"/>
              <a:gd name="connsiteY285" fmla="*/ 5772719 h 6858000"/>
              <a:gd name="connsiteX286" fmla="*/ 478191 w 5808292"/>
              <a:gd name="connsiteY286" fmla="*/ 5772719 h 6858000"/>
              <a:gd name="connsiteX287" fmla="*/ 508238 w 5808292"/>
              <a:gd name="connsiteY287" fmla="*/ 5769821 h 6858000"/>
              <a:gd name="connsiteX288" fmla="*/ 519505 w 5808292"/>
              <a:gd name="connsiteY288" fmla="*/ 5766924 h 6858000"/>
              <a:gd name="connsiteX289" fmla="*/ 564576 w 5808292"/>
              <a:gd name="connsiteY289" fmla="*/ 5766924 h 6858000"/>
              <a:gd name="connsiteX290" fmla="*/ 613402 w 5808292"/>
              <a:gd name="connsiteY290" fmla="*/ 5766924 h 6858000"/>
              <a:gd name="connsiteX291" fmla="*/ 662228 w 5808292"/>
              <a:gd name="connsiteY291" fmla="*/ 5766924 h 6858000"/>
              <a:gd name="connsiteX292" fmla="*/ 684763 w 5808292"/>
              <a:gd name="connsiteY292" fmla="*/ 5761128 h 6858000"/>
              <a:gd name="connsiteX293" fmla="*/ 718566 w 5808292"/>
              <a:gd name="connsiteY293" fmla="*/ 5761128 h 6858000"/>
              <a:gd name="connsiteX294" fmla="*/ 733589 w 5808292"/>
              <a:gd name="connsiteY294" fmla="*/ 5761128 h 6858000"/>
              <a:gd name="connsiteX295" fmla="*/ 774904 w 5808292"/>
              <a:gd name="connsiteY295" fmla="*/ 5764026 h 6858000"/>
              <a:gd name="connsiteX296" fmla="*/ 789927 w 5808292"/>
              <a:gd name="connsiteY296" fmla="*/ 5755332 h 6858000"/>
              <a:gd name="connsiteX297" fmla="*/ 804950 w 5808292"/>
              <a:gd name="connsiteY297" fmla="*/ 5755332 h 6858000"/>
              <a:gd name="connsiteX298" fmla="*/ 808706 w 5808292"/>
              <a:gd name="connsiteY298" fmla="*/ 5749537 h 6858000"/>
              <a:gd name="connsiteX299" fmla="*/ 857532 w 5808292"/>
              <a:gd name="connsiteY299" fmla="*/ 5749537 h 6858000"/>
              <a:gd name="connsiteX300" fmla="*/ 857532 w 5808292"/>
              <a:gd name="connsiteY300" fmla="*/ 5755332 h 6858000"/>
              <a:gd name="connsiteX301" fmla="*/ 951429 w 5808292"/>
              <a:gd name="connsiteY301" fmla="*/ 5755332 h 6858000"/>
              <a:gd name="connsiteX302" fmla="*/ 973964 w 5808292"/>
              <a:gd name="connsiteY302" fmla="*/ 5755332 h 6858000"/>
              <a:gd name="connsiteX303" fmla="*/ 1060349 w 5808292"/>
              <a:gd name="connsiteY303" fmla="*/ 5749537 h 6858000"/>
              <a:gd name="connsiteX304" fmla="*/ 1060349 w 5808292"/>
              <a:gd name="connsiteY304" fmla="*/ 5740843 h 6858000"/>
              <a:gd name="connsiteX305" fmla="*/ 1064104 w 5808292"/>
              <a:gd name="connsiteY305" fmla="*/ 5737945 h 6858000"/>
              <a:gd name="connsiteX306" fmla="*/ 1071616 w 5808292"/>
              <a:gd name="connsiteY306" fmla="*/ 5740843 h 6858000"/>
              <a:gd name="connsiteX307" fmla="*/ 1142978 w 5808292"/>
              <a:gd name="connsiteY307" fmla="*/ 5740843 h 6858000"/>
              <a:gd name="connsiteX308" fmla="*/ 1158001 w 5808292"/>
              <a:gd name="connsiteY308" fmla="*/ 5746639 h 6858000"/>
              <a:gd name="connsiteX309" fmla="*/ 1184292 w 5808292"/>
              <a:gd name="connsiteY309" fmla="*/ 5746639 h 6858000"/>
              <a:gd name="connsiteX310" fmla="*/ 1210583 w 5808292"/>
              <a:gd name="connsiteY310" fmla="*/ 5735047 h 6858000"/>
              <a:gd name="connsiteX311" fmla="*/ 1221850 w 5808292"/>
              <a:gd name="connsiteY311" fmla="*/ 5732149 h 6858000"/>
              <a:gd name="connsiteX312" fmla="*/ 1236874 w 5808292"/>
              <a:gd name="connsiteY312" fmla="*/ 5732149 h 6858000"/>
              <a:gd name="connsiteX313" fmla="*/ 1240630 w 5808292"/>
              <a:gd name="connsiteY313" fmla="*/ 5729252 h 6858000"/>
              <a:gd name="connsiteX314" fmla="*/ 1236874 w 5808292"/>
              <a:gd name="connsiteY314" fmla="*/ 5723456 h 6858000"/>
              <a:gd name="connsiteX315" fmla="*/ 1191804 w 5808292"/>
              <a:gd name="connsiteY315" fmla="*/ 5717660 h 6858000"/>
              <a:gd name="connsiteX316" fmla="*/ 1180536 w 5808292"/>
              <a:gd name="connsiteY316" fmla="*/ 5711865 h 6858000"/>
              <a:gd name="connsiteX317" fmla="*/ 1146734 w 5808292"/>
              <a:gd name="connsiteY317" fmla="*/ 5700273 h 6858000"/>
              <a:gd name="connsiteX318" fmla="*/ 1139222 w 5808292"/>
              <a:gd name="connsiteY318" fmla="*/ 5703171 h 6858000"/>
              <a:gd name="connsiteX319" fmla="*/ 1131710 w 5808292"/>
              <a:gd name="connsiteY319" fmla="*/ 5697375 h 6858000"/>
              <a:gd name="connsiteX320" fmla="*/ 1097908 w 5808292"/>
              <a:gd name="connsiteY320" fmla="*/ 5682886 h 6858000"/>
              <a:gd name="connsiteX321" fmla="*/ 1071616 w 5808292"/>
              <a:gd name="connsiteY321" fmla="*/ 5691580 h 6858000"/>
              <a:gd name="connsiteX322" fmla="*/ 1067860 w 5808292"/>
              <a:gd name="connsiteY322" fmla="*/ 5688682 h 6858000"/>
              <a:gd name="connsiteX323" fmla="*/ 1041570 w 5808292"/>
              <a:gd name="connsiteY323" fmla="*/ 5688682 h 6858000"/>
              <a:gd name="connsiteX324" fmla="*/ 988988 w 5808292"/>
              <a:gd name="connsiteY324" fmla="*/ 5697375 h 6858000"/>
              <a:gd name="connsiteX325" fmla="*/ 985232 w 5808292"/>
              <a:gd name="connsiteY325" fmla="*/ 5691580 h 6858000"/>
              <a:gd name="connsiteX326" fmla="*/ 977720 w 5808292"/>
              <a:gd name="connsiteY326" fmla="*/ 5665499 h 6858000"/>
              <a:gd name="connsiteX327" fmla="*/ 951429 w 5808292"/>
              <a:gd name="connsiteY327" fmla="*/ 5665499 h 6858000"/>
              <a:gd name="connsiteX328" fmla="*/ 943917 w 5808292"/>
              <a:gd name="connsiteY328" fmla="*/ 5677090 h 6858000"/>
              <a:gd name="connsiteX329" fmla="*/ 921382 w 5808292"/>
              <a:gd name="connsiteY329" fmla="*/ 5688682 h 6858000"/>
              <a:gd name="connsiteX330" fmla="*/ 913870 w 5808292"/>
              <a:gd name="connsiteY330" fmla="*/ 5691580 h 6858000"/>
              <a:gd name="connsiteX331" fmla="*/ 898847 w 5808292"/>
              <a:gd name="connsiteY331" fmla="*/ 5691580 h 6858000"/>
              <a:gd name="connsiteX332" fmla="*/ 883824 w 5808292"/>
              <a:gd name="connsiteY332" fmla="*/ 5691580 h 6858000"/>
              <a:gd name="connsiteX333" fmla="*/ 876312 w 5808292"/>
              <a:gd name="connsiteY333" fmla="*/ 5697375 h 6858000"/>
              <a:gd name="connsiteX334" fmla="*/ 872556 w 5808292"/>
              <a:gd name="connsiteY334" fmla="*/ 5714762 h 6858000"/>
              <a:gd name="connsiteX335" fmla="*/ 857532 w 5808292"/>
              <a:gd name="connsiteY335" fmla="*/ 5714762 h 6858000"/>
              <a:gd name="connsiteX336" fmla="*/ 853776 w 5808292"/>
              <a:gd name="connsiteY336" fmla="*/ 5706069 h 6858000"/>
              <a:gd name="connsiteX337" fmla="*/ 823730 w 5808292"/>
              <a:gd name="connsiteY337" fmla="*/ 5697375 h 6858000"/>
              <a:gd name="connsiteX338" fmla="*/ 816218 w 5808292"/>
              <a:gd name="connsiteY338" fmla="*/ 5700273 h 6858000"/>
              <a:gd name="connsiteX339" fmla="*/ 801194 w 5808292"/>
              <a:gd name="connsiteY339" fmla="*/ 5700273 h 6858000"/>
              <a:gd name="connsiteX340" fmla="*/ 793683 w 5808292"/>
              <a:gd name="connsiteY340" fmla="*/ 5706069 h 6858000"/>
              <a:gd name="connsiteX341" fmla="*/ 789927 w 5808292"/>
              <a:gd name="connsiteY341" fmla="*/ 5697375 h 6858000"/>
              <a:gd name="connsiteX342" fmla="*/ 786171 w 5808292"/>
              <a:gd name="connsiteY342" fmla="*/ 5697375 h 6858000"/>
              <a:gd name="connsiteX343" fmla="*/ 752368 w 5808292"/>
              <a:gd name="connsiteY343" fmla="*/ 5703171 h 6858000"/>
              <a:gd name="connsiteX344" fmla="*/ 714810 w 5808292"/>
              <a:gd name="connsiteY344" fmla="*/ 5697375 h 6858000"/>
              <a:gd name="connsiteX345" fmla="*/ 677252 w 5808292"/>
              <a:gd name="connsiteY345" fmla="*/ 5700273 h 6858000"/>
              <a:gd name="connsiteX346" fmla="*/ 632181 w 5808292"/>
              <a:gd name="connsiteY346" fmla="*/ 5700273 h 6858000"/>
              <a:gd name="connsiteX347" fmla="*/ 628425 w 5808292"/>
              <a:gd name="connsiteY347" fmla="*/ 5700273 h 6858000"/>
              <a:gd name="connsiteX348" fmla="*/ 628425 w 5808292"/>
              <a:gd name="connsiteY348" fmla="*/ 5703171 h 6858000"/>
              <a:gd name="connsiteX349" fmla="*/ 639692 w 5808292"/>
              <a:gd name="connsiteY349" fmla="*/ 5708967 h 6858000"/>
              <a:gd name="connsiteX350" fmla="*/ 647204 w 5808292"/>
              <a:gd name="connsiteY350" fmla="*/ 5714762 h 6858000"/>
              <a:gd name="connsiteX351" fmla="*/ 635937 w 5808292"/>
              <a:gd name="connsiteY351" fmla="*/ 5717660 h 6858000"/>
              <a:gd name="connsiteX352" fmla="*/ 662228 w 5808292"/>
              <a:gd name="connsiteY352" fmla="*/ 5726354 h 6858000"/>
              <a:gd name="connsiteX353" fmla="*/ 673496 w 5808292"/>
              <a:gd name="connsiteY353" fmla="*/ 5732149 h 6858000"/>
              <a:gd name="connsiteX354" fmla="*/ 662228 w 5808292"/>
              <a:gd name="connsiteY354" fmla="*/ 5737945 h 6858000"/>
              <a:gd name="connsiteX355" fmla="*/ 635937 w 5808292"/>
              <a:gd name="connsiteY355" fmla="*/ 5732149 h 6858000"/>
              <a:gd name="connsiteX356" fmla="*/ 628425 w 5808292"/>
              <a:gd name="connsiteY356" fmla="*/ 5732149 h 6858000"/>
              <a:gd name="connsiteX357" fmla="*/ 587110 w 5808292"/>
              <a:gd name="connsiteY357" fmla="*/ 5737945 h 6858000"/>
              <a:gd name="connsiteX358" fmla="*/ 560820 w 5808292"/>
              <a:gd name="connsiteY358" fmla="*/ 5732149 h 6858000"/>
              <a:gd name="connsiteX359" fmla="*/ 557064 w 5808292"/>
              <a:gd name="connsiteY359" fmla="*/ 5732149 h 6858000"/>
              <a:gd name="connsiteX360" fmla="*/ 527017 w 5808292"/>
              <a:gd name="connsiteY360" fmla="*/ 5737945 h 6858000"/>
              <a:gd name="connsiteX361" fmla="*/ 506360 w 5808292"/>
              <a:gd name="connsiteY361" fmla="*/ 5733237 h 6858000"/>
              <a:gd name="connsiteX362" fmla="*/ 491822 w 5808292"/>
              <a:gd name="connsiteY362" fmla="*/ 5728393 h 6858000"/>
              <a:gd name="connsiteX363" fmla="*/ 496908 w 5808292"/>
              <a:gd name="connsiteY363" fmla="*/ 5725988 h 6858000"/>
              <a:gd name="connsiteX364" fmla="*/ 502542 w 5808292"/>
              <a:gd name="connsiteY364" fmla="*/ 5717995 h 6858000"/>
              <a:gd name="connsiteX365" fmla="*/ 525076 w 5808292"/>
              <a:gd name="connsiteY365" fmla="*/ 5710892 h 6858000"/>
              <a:gd name="connsiteX366" fmla="*/ 502542 w 5808292"/>
              <a:gd name="connsiteY366" fmla="*/ 5693132 h 6858000"/>
              <a:gd name="connsiteX367" fmla="*/ 483762 w 5808292"/>
              <a:gd name="connsiteY367" fmla="*/ 5682476 h 6858000"/>
              <a:gd name="connsiteX368" fmla="*/ 476250 w 5808292"/>
              <a:gd name="connsiteY368" fmla="*/ 5678923 h 6858000"/>
              <a:gd name="connsiteX369" fmla="*/ 457471 w 5808292"/>
              <a:gd name="connsiteY369" fmla="*/ 5686028 h 6858000"/>
              <a:gd name="connsiteX370" fmla="*/ 453716 w 5808292"/>
              <a:gd name="connsiteY370" fmla="*/ 5700236 h 6858000"/>
              <a:gd name="connsiteX371" fmla="*/ 449960 w 5808292"/>
              <a:gd name="connsiteY371" fmla="*/ 5703788 h 6858000"/>
              <a:gd name="connsiteX372" fmla="*/ 449960 w 5808292"/>
              <a:gd name="connsiteY372" fmla="*/ 5686028 h 6858000"/>
              <a:gd name="connsiteX373" fmla="*/ 442448 w 5808292"/>
              <a:gd name="connsiteY373" fmla="*/ 5678923 h 6858000"/>
              <a:gd name="connsiteX374" fmla="*/ 412401 w 5808292"/>
              <a:gd name="connsiteY374" fmla="*/ 5675371 h 6858000"/>
              <a:gd name="connsiteX375" fmla="*/ 412401 w 5808292"/>
              <a:gd name="connsiteY375" fmla="*/ 5671819 h 6858000"/>
              <a:gd name="connsiteX376" fmla="*/ 411864 w 5808292"/>
              <a:gd name="connsiteY376" fmla="*/ 5672327 h 6858000"/>
              <a:gd name="connsiteX377" fmla="*/ 408645 w 5808292"/>
              <a:gd name="connsiteY377" fmla="*/ 5654059 h 6858000"/>
              <a:gd name="connsiteX378" fmla="*/ 393622 w 5808292"/>
              <a:gd name="connsiteY378" fmla="*/ 5629195 h 6858000"/>
              <a:gd name="connsiteX379" fmla="*/ 427424 w 5808292"/>
              <a:gd name="connsiteY379" fmla="*/ 5625643 h 6858000"/>
              <a:gd name="connsiteX380" fmla="*/ 461227 w 5808292"/>
              <a:gd name="connsiteY380" fmla="*/ 5622092 h 6858000"/>
              <a:gd name="connsiteX381" fmla="*/ 502542 w 5808292"/>
              <a:gd name="connsiteY381" fmla="*/ 5622092 h 6858000"/>
              <a:gd name="connsiteX382" fmla="*/ 513809 w 5808292"/>
              <a:gd name="connsiteY382" fmla="*/ 5625643 h 6858000"/>
              <a:gd name="connsiteX383" fmla="*/ 558880 w 5808292"/>
              <a:gd name="connsiteY383" fmla="*/ 5625643 h 6858000"/>
              <a:gd name="connsiteX384" fmla="*/ 566391 w 5808292"/>
              <a:gd name="connsiteY384" fmla="*/ 5622092 h 6858000"/>
              <a:gd name="connsiteX385" fmla="*/ 600194 w 5808292"/>
              <a:gd name="connsiteY385" fmla="*/ 5629195 h 6858000"/>
              <a:gd name="connsiteX386" fmla="*/ 667800 w 5808292"/>
              <a:gd name="connsiteY386" fmla="*/ 5629195 h 6858000"/>
              <a:gd name="connsiteX387" fmla="*/ 686578 w 5808292"/>
              <a:gd name="connsiteY387" fmla="*/ 5629195 h 6858000"/>
              <a:gd name="connsiteX388" fmla="*/ 709114 w 5808292"/>
              <a:gd name="connsiteY388" fmla="*/ 5629195 h 6858000"/>
              <a:gd name="connsiteX389" fmla="*/ 750428 w 5808292"/>
              <a:gd name="connsiteY389" fmla="*/ 5632747 h 6858000"/>
              <a:gd name="connsiteX390" fmla="*/ 784231 w 5808292"/>
              <a:gd name="connsiteY390" fmla="*/ 5632747 h 6858000"/>
              <a:gd name="connsiteX391" fmla="*/ 818034 w 5808292"/>
              <a:gd name="connsiteY391" fmla="*/ 5632747 h 6858000"/>
              <a:gd name="connsiteX392" fmla="*/ 829301 w 5808292"/>
              <a:gd name="connsiteY392" fmla="*/ 5632747 h 6858000"/>
              <a:gd name="connsiteX393" fmla="*/ 885639 w 5808292"/>
              <a:gd name="connsiteY393" fmla="*/ 5629195 h 6858000"/>
              <a:gd name="connsiteX394" fmla="*/ 896906 w 5808292"/>
              <a:gd name="connsiteY394" fmla="*/ 5618539 h 6858000"/>
              <a:gd name="connsiteX395" fmla="*/ 900662 w 5808292"/>
              <a:gd name="connsiteY395" fmla="*/ 5607883 h 6858000"/>
              <a:gd name="connsiteX396" fmla="*/ 941977 w 5808292"/>
              <a:gd name="connsiteY396" fmla="*/ 5593675 h 6858000"/>
              <a:gd name="connsiteX397" fmla="*/ 972024 w 5808292"/>
              <a:gd name="connsiteY397" fmla="*/ 5600780 h 6858000"/>
              <a:gd name="connsiteX398" fmla="*/ 975780 w 5808292"/>
              <a:gd name="connsiteY398" fmla="*/ 5600780 h 6858000"/>
              <a:gd name="connsiteX399" fmla="*/ 1002070 w 5808292"/>
              <a:gd name="connsiteY399" fmla="*/ 5593675 h 6858000"/>
              <a:gd name="connsiteX400" fmla="*/ 1043385 w 5808292"/>
              <a:gd name="connsiteY400" fmla="*/ 5600780 h 6858000"/>
              <a:gd name="connsiteX401" fmla="*/ 1050897 w 5808292"/>
              <a:gd name="connsiteY401" fmla="*/ 5600780 h 6858000"/>
              <a:gd name="connsiteX402" fmla="*/ 1077188 w 5808292"/>
              <a:gd name="connsiteY402" fmla="*/ 5593675 h 6858000"/>
              <a:gd name="connsiteX403" fmla="*/ 1088456 w 5808292"/>
              <a:gd name="connsiteY403" fmla="*/ 5600780 h 6858000"/>
              <a:gd name="connsiteX404" fmla="*/ 1077188 w 5808292"/>
              <a:gd name="connsiteY404" fmla="*/ 5607883 h 6858000"/>
              <a:gd name="connsiteX405" fmla="*/ 1050897 w 5808292"/>
              <a:gd name="connsiteY405" fmla="*/ 5618539 h 6858000"/>
              <a:gd name="connsiteX406" fmla="*/ 1062164 w 5808292"/>
              <a:gd name="connsiteY406" fmla="*/ 5622092 h 6858000"/>
              <a:gd name="connsiteX407" fmla="*/ 1054652 w 5808292"/>
              <a:gd name="connsiteY407" fmla="*/ 5629195 h 6858000"/>
              <a:gd name="connsiteX408" fmla="*/ 1043385 w 5808292"/>
              <a:gd name="connsiteY408" fmla="*/ 5636299 h 6858000"/>
              <a:gd name="connsiteX409" fmla="*/ 1043385 w 5808292"/>
              <a:gd name="connsiteY409" fmla="*/ 5639851 h 6858000"/>
              <a:gd name="connsiteX410" fmla="*/ 1047141 w 5808292"/>
              <a:gd name="connsiteY410" fmla="*/ 5639851 h 6858000"/>
              <a:gd name="connsiteX411" fmla="*/ 1092212 w 5808292"/>
              <a:gd name="connsiteY411" fmla="*/ 5639851 h 6858000"/>
              <a:gd name="connsiteX412" fmla="*/ 1129770 w 5808292"/>
              <a:gd name="connsiteY412" fmla="*/ 5643404 h 6858000"/>
              <a:gd name="connsiteX413" fmla="*/ 1167328 w 5808292"/>
              <a:gd name="connsiteY413" fmla="*/ 5636299 h 6858000"/>
              <a:gd name="connsiteX414" fmla="*/ 1201131 w 5808292"/>
              <a:gd name="connsiteY414" fmla="*/ 5643404 h 6858000"/>
              <a:gd name="connsiteX415" fmla="*/ 1204887 w 5808292"/>
              <a:gd name="connsiteY415" fmla="*/ 5643404 h 6858000"/>
              <a:gd name="connsiteX416" fmla="*/ 1208643 w 5808292"/>
              <a:gd name="connsiteY416" fmla="*/ 5632747 h 6858000"/>
              <a:gd name="connsiteX417" fmla="*/ 1216154 w 5808292"/>
              <a:gd name="connsiteY417" fmla="*/ 5639851 h 6858000"/>
              <a:gd name="connsiteX418" fmla="*/ 1231178 w 5808292"/>
              <a:gd name="connsiteY418" fmla="*/ 5639851 h 6858000"/>
              <a:gd name="connsiteX419" fmla="*/ 1238690 w 5808292"/>
              <a:gd name="connsiteY419" fmla="*/ 5643404 h 6858000"/>
              <a:gd name="connsiteX420" fmla="*/ 1268736 w 5808292"/>
              <a:gd name="connsiteY420" fmla="*/ 5632747 h 6858000"/>
              <a:gd name="connsiteX421" fmla="*/ 1272492 w 5808292"/>
              <a:gd name="connsiteY421" fmla="*/ 5622092 h 6858000"/>
              <a:gd name="connsiteX422" fmla="*/ 1287516 w 5808292"/>
              <a:gd name="connsiteY422" fmla="*/ 5622092 h 6858000"/>
              <a:gd name="connsiteX423" fmla="*/ 1291272 w 5808292"/>
              <a:gd name="connsiteY423" fmla="*/ 5643404 h 6858000"/>
              <a:gd name="connsiteX424" fmla="*/ 1298784 w 5808292"/>
              <a:gd name="connsiteY424" fmla="*/ 5650507 h 6858000"/>
              <a:gd name="connsiteX425" fmla="*/ 1313807 w 5808292"/>
              <a:gd name="connsiteY425" fmla="*/ 5650507 h 6858000"/>
              <a:gd name="connsiteX426" fmla="*/ 1328830 w 5808292"/>
              <a:gd name="connsiteY426" fmla="*/ 5650507 h 6858000"/>
              <a:gd name="connsiteX427" fmla="*/ 1336342 w 5808292"/>
              <a:gd name="connsiteY427" fmla="*/ 5654059 h 6858000"/>
              <a:gd name="connsiteX428" fmla="*/ 1358877 w 5808292"/>
              <a:gd name="connsiteY428" fmla="*/ 5668268 h 6858000"/>
              <a:gd name="connsiteX429" fmla="*/ 1366389 w 5808292"/>
              <a:gd name="connsiteY429" fmla="*/ 5682476 h 6858000"/>
              <a:gd name="connsiteX430" fmla="*/ 1392680 w 5808292"/>
              <a:gd name="connsiteY430" fmla="*/ 5682476 h 6858000"/>
              <a:gd name="connsiteX431" fmla="*/ 1400192 w 5808292"/>
              <a:gd name="connsiteY431" fmla="*/ 5650507 h 6858000"/>
              <a:gd name="connsiteX432" fmla="*/ 1403948 w 5808292"/>
              <a:gd name="connsiteY432" fmla="*/ 5643404 h 6858000"/>
              <a:gd name="connsiteX433" fmla="*/ 1456530 w 5808292"/>
              <a:gd name="connsiteY433" fmla="*/ 5654059 h 6858000"/>
              <a:gd name="connsiteX434" fmla="*/ 1482820 w 5808292"/>
              <a:gd name="connsiteY434" fmla="*/ 5654059 h 6858000"/>
              <a:gd name="connsiteX435" fmla="*/ 1486576 w 5808292"/>
              <a:gd name="connsiteY435" fmla="*/ 5650507 h 6858000"/>
              <a:gd name="connsiteX436" fmla="*/ 1512868 w 5808292"/>
              <a:gd name="connsiteY436" fmla="*/ 5661164 h 6858000"/>
              <a:gd name="connsiteX437" fmla="*/ 1546670 w 5808292"/>
              <a:gd name="connsiteY437" fmla="*/ 5643404 h 6858000"/>
              <a:gd name="connsiteX438" fmla="*/ 1554182 w 5808292"/>
              <a:gd name="connsiteY438" fmla="*/ 5636299 h 6858000"/>
              <a:gd name="connsiteX439" fmla="*/ 1561694 w 5808292"/>
              <a:gd name="connsiteY439" fmla="*/ 5639851 h 6858000"/>
              <a:gd name="connsiteX440" fmla="*/ 1595496 w 5808292"/>
              <a:gd name="connsiteY440" fmla="*/ 5625643 h 6858000"/>
              <a:gd name="connsiteX441" fmla="*/ 1606764 w 5808292"/>
              <a:gd name="connsiteY441" fmla="*/ 5618539 h 6858000"/>
              <a:gd name="connsiteX442" fmla="*/ 1651834 w 5808292"/>
              <a:gd name="connsiteY442" fmla="*/ 5611435 h 6858000"/>
              <a:gd name="connsiteX443" fmla="*/ 1655590 w 5808292"/>
              <a:gd name="connsiteY443" fmla="*/ 5604331 h 6858000"/>
              <a:gd name="connsiteX444" fmla="*/ 1651834 w 5808292"/>
              <a:gd name="connsiteY444" fmla="*/ 5600780 h 6858000"/>
              <a:gd name="connsiteX445" fmla="*/ 1636810 w 5808292"/>
              <a:gd name="connsiteY445" fmla="*/ 5600780 h 6858000"/>
              <a:gd name="connsiteX446" fmla="*/ 1625543 w 5808292"/>
              <a:gd name="connsiteY446" fmla="*/ 5597227 h 6858000"/>
              <a:gd name="connsiteX447" fmla="*/ 1599252 w 5808292"/>
              <a:gd name="connsiteY447" fmla="*/ 5583018 h 6858000"/>
              <a:gd name="connsiteX448" fmla="*/ 1572961 w 5808292"/>
              <a:gd name="connsiteY448" fmla="*/ 5583018 h 6858000"/>
              <a:gd name="connsiteX449" fmla="*/ 1557938 w 5808292"/>
              <a:gd name="connsiteY449" fmla="*/ 5590123 h 6858000"/>
              <a:gd name="connsiteX450" fmla="*/ 1486576 w 5808292"/>
              <a:gd name="connsiteY450" fmla="*/ 5590123 h 6858000"/>
              <a:gd name="connsiteX451" fmla="*/ 1479064 w 5808292"/>
              <a:gd name="connsiteY451" fmla="*/ 5593675 h 6858000"/>
              <a:gd name="connsiteX452" fmla="*/ 1475309 w 5808292"/>
              <a:gd name="connsiteY452" fmla="*/ 5590123 h 6858000"/>
              <a:gd name="connsiteX453" fmla="*/ 1475309 w 5808292"/>
              <a:gd name="connsiteY453" fmla="*/ 5579466 h 6858000"/>
              <a:gd name="connsiteX454" fmla="*/ 1388924 w 5808292"/>
              <a:gd name="connsiteY454" fmla="*/ 5572363 h 6858000"/>
              <a:gd name="connsiteX455" fmla="*/ 1366389 w 5808292"/>
              <a:gd name="connsiteY455" fmla="*/ 5572363 h 6858000"/>
              <a:gd name="connsiteX456" fmla="*/ 1272492 w 5808292"/>
              <a:gd name="connsiteY456" fmla="*/ 5572363 h 6858000"/>
              <a:gd name="connsiteX457" fmla="*/ 1272492 w 5808292"/>
              <a:gd name="connsiteY457" fmla="*/ 5579466 h 6858000"/>
              <a:gd name="connsiteX458" fmla="*/ 1223666 w 5808292"/>
              <a:gd name="connsiteY458" fmla="*/ 5579466 h 6858000"/>
              <a:gd name="connsiteX459" fmla="*/ 1219910 w 5808292"/>
              <a:gd name="connsiteY459" fmla="*/ 5572363 h 6858000"/>
              <a:gd name="connsiteX460" fmla="*/ 1204887 w 5808292"/>
              <a:gd name="connsiteY460" fmla="*/ 5572363 h 6858000"/>
              <a:gd name="connsiteX461" fmla="*/ 1189864 w 5808292"/>
              <a:gd name="connsiteY461" fmla="*/ 5561706 h 6858000"/>
              <a:gd name="connsiteX462" fmla="*/ 1148549 w 5808292"/>
              <a:gd name="connsiteY462" fmla="*/ 5565259 h 6858000"/>
              <a:gd name="connsiteX463" fmla="*/ 1133526 w 5808292"/>
              <a:gd name="connsiteY463" fmla="*/ 5565259 h 6858000"/>
              <a:gd name="connsiteX464" fmla="*/ 1099723 w 5808292"/>
              <a:gd name="connsiteY464" fmla="*/ 5565259 h 6858000"/>
              <a:gd name="connsiteX465" fmla="*/ 1077188 w 5808292"/>
              <a:gd name="connsiteY465" fmla="*/ 5558154 h 6858000"/>
              <a:gd name="connsiteX466" fmla="*/ 1028362 w 5808292"/>
              <a:gd name="connsiteY466" fmla="*/ 5558154 h 6858000"/>
              <a:gd name="connsiteX467" fmla="*/ 979536 w 5808292"/>
              <a:gd name="connsiteY467" fmla="*/ 5558154 h 6858000"/>
              <a:gd name="connsiteX468" fmla="*/ 934465 w 5808292"/>
              <a:gd name="connsiteY468" fmla="*/ 5558154 h 6858000"/>
              <a:gd name="connsiteX469" fmla="*/ 923198 w 5808292"/>
              <a:gd name="connsiteY469" fmla="*/ 5554603 h 6858000"/>
              <a:gd name="connsiteX470" fmla="*/ 893151 w 5808292"/>
              <a:gd name="connsiteY470" fmla="*/ 5551051 h 6858000"/>
              <a:gd name="connsiteX471" fmla="*/ 844324 w 5808292"/>
              <a:gd name="connsiteY471" fmla="*/ 5551051 h 6858000"/>
              <a:gd name="connsiteX472" fmla="*/ 806766 w 5808292"/>
              <a:gd name="connsiteY472" fmla="*/ 5547499 h 6858000"/>
              <a:gd name="connsiteX473" fmla="*/ 772964 w 5808292"/>
              <a:gd name="connsiteY473" fmla="*/ 5540394 h 6858000"/>
              <a:gd name="connsiteX474" fmla="*/ 686578 w 5808292"/>
              <a:gd name="connsiteY474" fmla="*/ 5540394 h 6858000"/>
              <a:gd name="connsiteX475" fmla="*/ 653449 w 5808292"/>
              <a:gd name="connsiteY475" fmla="*/ 5539713 h 6858000"/>
              <a:gd name="connsiteX476" fmla="*/ 663017 w 5808292"/>
              <a:gd name="connsiteY476" fmla="*/ 5526039 h 6858000"/>
              <a:gd name="connsiteX477" fmla="*/ 665366 w 5808292"/>
              <a:gd name="connsiteY477" fmla="*/ 5525054 h 6858000"/>
              <a:gd name="connsiteX478" fmla="*/ 684424 w 5808292"/>
              <a:gd name="connsiteY478" fmla="*/ 5526522 h 6858000"/>
              <a:gd name="connsiteX479" fmla="*/ 710246 w 5808292"/>
              <a:gd name="connsiteY479" fmla="*/ 5524750 h 6858000"/>
              <a:gd name="connsiteX480" fmla="*/ 755316 w 5808292"/>
              <a:gd name="connsiteY480" fmla="*/ 5524750 h 6858000"/>
              <a:gd name="connsiteX481" fmla="*/ 774095 w 5808292"/>
              <a:gd name="connsiteY481" fmla="*/ 5505858 h 6858000"/>
              <a:gd name="connsiteX482" fmla="*/ 766584 w 5808292"/>
              <a:gd name="connsiteY482" fmla="*/ 5482241 h 6858000"/>
              <a:gd name="connsiteX483" fmla="*/ 747805 w 5808292"/>
              <a:gd name="connsiteY483" fmla="*/ 5482241 h 6858000"/>
              <a:gd name="connsiteX484" fmla="*/ 729025 w 5808292"/>
              <a:gd name="connsiteY484" fmla="*/ 5468070 h 6858000"/>
              <a:gd name="connsiteX485" fmla="*/ 706490 w 5808292"/>
              <a:gd name="connsiteY485" fmla="*/ 5444454 h 6858000"/>
              <a:gd name="connsiteX486" fmla="*/ 672687 w 5808292"/>
              <a:gd name="connsiteY486" fmla="*/ 5430284 h 6858000"/>
              <a:gd name="connsiteX487" fmla="*/ 638884 w 5808292"/>
              <a:gd name="connsiteY487" fmla="*/ 5430284 h 6858000"/>
              <a:gd name="connsiteX488" fmla="*/ 586303 w 5808292"/>
              <a:gd name="connsiteY488" fmla="*/ 5435007 h 6858000"/>
              <a:gd name="connsiteX489" fmla="*/ 578791 w 5808292"/>
              <a:gd name="connsiteY489" fmla="*/ 5430284 h 6858000"/>
              <a:gd name="connsiteX490" fmla="*/ 582547 w 5808292"/>
              <a:gd name="connsiteY490" fmla="*/ 5416113 h 6858000"/>
              <a:gd name="connsiteX491" fmla="*/ 605082 w 5808292"/>
              <a:gd name="connsiteY491" fmla="*/ 5406667 h 6858000"/>
              <a:gd name="connsiteX492" fmla="*/ 612593 w 5808292"/>
              <a:gd name="connsiteY492" fmla="*/ 5373604 h 6858000"/>
              <a:gd name="connsiteX493" fmla="*/ 575035 w 5808292"/>
              <a:gd name="connsiteY493" fmla="*/ 5368880 h 6858000"/>
              <a:gd name="connsiteX494" fmla="*/ 590059 w 5808292"/>
              <a:gd name="connsiteY494" fmla="*/ 5364157 h 6858000"/>
              <a:gd name="connsiteX495" fmla="*/ 623861 w 5808292"/>
              <a:gd name="connsiteY495" fmla="*/ 5364157 h 6858000"/>
              <a:gd name="connsiteX496" fmla="*/ 657664 w 5808292"/>
              <a:gd name="connsiteY496" fmla="*/ 5349988 h 6858000"/>
              <a:gd name="connsiteX497" fmla="*/ 665176 w 5808292"/>
              <a:gd name="connsiteY497" fmla="*/ 5321647 h 6858000"/>
              <a:gd name="connsiteX498" fmla="*/ 646396 w 5808292"/>
              <a:gd name="connsiteY498" fmla="*/ 5307477 h 6858000"/>
              <a:gd name="connsiteX499" fmla="*/ 616349 w 5808292"/>
              <a:gd name="connsiteY499" fmla="*/ 5312200 h 6858000"/>
              <a:gd name="connsiteX500" fmla="*/ 552500 w 5808292"/>
              <a:gd name="connsiteY500" fmla="*/ 5321647 h 6858000"/>
              <a:gd name="connsiteX501" fmla="*/ 544988 w 5808292"/>
              <a:gd name="connsiteY501" fmla="*/ 5316924 h 6858000"/>
              <a:gd name="connsiteX502" fmla="*/ 492406 w 5808292"/>
              <a:gd name="connsiteY502" fmla="*/ 5307477 h 6858000"/>
              <a:gd name="connsiteX503" fmla="*/ 413533 w 5808292"/>
              <a:gd name="connsiteY503" fmla="*/ 5298031 h 6858000"/>
              <a:gd name="connsiteX504" fmla="*/ 409777 w 5808292"/>
              <a:gd name="connsiteY504" fmla="*/ 5298031 h 6858000"/>
              <a:gd name="connsiteX505" fmla="*/ 409777 w 5808292"/>
              <a:gd name="connsiteY505" fmla="*/ 5293308 h 6858000"/>
              <a:gd name="connsiteX506" fmla="*/ 413533 w 5808292"/>
              <a:gd name="connsiteY506" fmla="*/ 5283861 h 6858000"/>
              <a:gd name="connsiteX507" fmla="*/ 424801 w 5808292"/>
              <a:gd name="connsiteY507" fmla="*/ 5283861 h 6858000"/>
              <a:gd name="connsiteX508" fmla="*/ 492406 w 5808292"/>
              <a:gd name="connsiteY508" fmla="*/ 5283861 h 6858000"/>
              <a:gd name="connsiteX509" fmla="*/ 503674 w 5808292"/>
              <a:gd name="connsiteY509" fmla="*/ 5274414 h 6858000"/>
              <a:gd name="connsiteX510" fmla="*/ 522453 w 5808292"/>
              <a:gd name="connsiteY510" fmla="*/ 5255520 h 6858000"/>
              <a:gd name="connsiteX511" fmla="*/ 567523 w 5808292"/>
              <a:gd name="connsiteY511" fmla="*/ 5255520 h 6858000"/>
              <a:gd name="connsiteX512" fmla="*/ 601326 w 5808292"/>
              <a:gd name="connsiteY512" fmla="*/ 5246073 h 6858000"/>
              <a:gd name="connsiteX513" fmla="*/ 582547 w 5808292"/>
              <a:gd name="connsiteY513" fmla="*/ 5231904 h 6858000"/>
              <a:gd name="connsiteX514" fmla="*/ 492406 w 5808292"/>
              <a:gd name="connsiteY514" fmla="*/ 5227181 h 6858000"/>
              <a:gd name="connsiteX515" fmla="*/ 349684 w 5808292"/>
              <a:gd name="connsiteY515" fmla="*/ 5227181 h 6858000"/>
              <a:gd name="connsiteX516" fmla="*/ 330904 w 5808292"/>
              <a:gd name="connsiteY516" fmla="*/ 5231904 h 6858000"/>
              <a:gd name="connsiteX517" fmla="*/ 293346 w 5808292"/>
              <a:gd name="connsiteY517" fmla="*/ 5227181 h 6858000"/>
              <a:gd name="connsiteX518" fmla="*/ 255787 w 5808292"/>
              <a:gd name="connsiteY518" fmla="*/ 5231904 h 6858000"/>
              <a:gd name="connsiteX519" fmla="*/ 229496 w 5808292"/>
              <a:gd name="connsiteY519" fmla="*/ 5231904 h 6858000"/>
              <a:gd name="connsiteX520" fmla="*/ 165647 w 5808292"/>
              <a:gd name="connsiteY520" fmla="*/ 5217734 h 6858000"/>
              <a:gd name="connsiteX521" fmla="*/ 150623 w 5808292"/>
              <a:gd name="connsiteY521" fmla="*/ 5227181 h 6858000"/>
              <a:gd name="connsiteX522" fmla="*/ 128088 w 5808292"/>
              <a:gd name="connsiteY522" fmla="*/ 5217734 h 6858000"/>
              <a:gd name="connsiteX523" fmla="*/ 0 w 5808292"/>
              <a:gd name="connsiteY523" fmla="*/ 5217734 h 6858000"/>
              <a:gd name="connsiteX524" fmla="*/ 0 w 5808292"/>
              <a:gd name="connsiteY524" fmla="*/ 1685554 h 6858000"/>
              <a:gd name="connsiteX525" fmla="*/ 6135 w 5808292"/>
              <a:gd name="connsiteY525" fmla="*/ 1686444 h 6858000"/>
              <a:gd name="connsiteX526" fmla="*/ 21159 w 5808292"/>
              <a:gd name="connsiteY526" fmla="*/ 1686444 h 6858000"/>
              <a:gd name="connsiteX527" fmla="*/ 24915 w 5808292"/>
              <a:gd name="connsiteY527" fmla="*/ 1672274 h 6858000"/>
              <a:gd name="connsiteX528" fmla="*/ 43694 w 5808292"/>
              <a:gd name="connsiteY528" fmla="*/ 1658103 h 6858000"/>
              <a:gd name="connsiteX529" fmla="*/ 73741 w 5808292"/>
              <a:gd name="connsiteY529" fmla="*/ 1658103 h 6858000"/>
              <a:gd name="connsiteX530" fmla="*/ 111300 w 5808292"/>
              <a:gd name="connsiteY530" fmla="*/ 1648658 h 6858000"/>
              <a:gd name="connsiteX531" fmla="*/ 141346 w 5808292"/>
              <a:gd name="connsiteY531" fmla="*/ 1643934 h 6858000"/>
              <a:gd name="connsiteX532" fmla="*/ 156370 w 5808292"/>
              <a:gd name="connsiteY532" fmla="*/ 1648658 h 6858000"/>
              <a:gd name="connsiteX533" fmla="*/ 186417 w 5808292"/>
              <a:gd name="connsiteY533" fmla="*/ 1653380 h 6858000"/>
              <a:gd name="connsiteX534" fmla="*/ 223976 w 5808292"/>
              <a:gd name="connsiteY534" fmla="*/ 1648658 h 6858000"/>
              <a:gd name="connsiteX535" fmla="*/ 351675 w 5808292"/>
              <a:gd name="connsiteY535" fmla="*/ 1643934 h 6858000"/>
              <a:gd name="connsiteX536" fmla="*/ 483130 w 5808292"/>
              <a:gd name="connsiteY536" fmla="*/ 1643934 h 6858000"/>
              <a:gd name="connsiteX537" fmla="*/ 505665 w 5808292"/>
              <a:gd name="connsiteY537" fmla="*/ 1634487 h 6858000"/>
              <a:gd name="connsiteX538" fmla="*/ 520689 w 5808292"/>
              <a:gd name="connsiteY538" fmla="*/ 1643934 h 6858000"/>
              <a:gd name="connsiteX539" fmla="*/ 584538 w 5808292"/>
              <a:gd name="connsiteY539" fmla="*/ 1629764 h 6858000"/>
              <a:gd name="connsiteX540" fmla="*/ 610829 w 5808292"/>
              <a:gd name="connsiteY540" fmla="*/ 1629764 h 6858000"/>
              <a:gd name="connsiteX541" fmla="*/ 648388 w 5808292"/>
              <a:gd name="connsiteY541" fmla="*/ 1634487 h 6858000"/>
              <a:gd name="connsiteX542" fmla="*/ 685946 w 5808292"/>
              <a:gd name="connsiteY542" fmla="*/ 1629764 h 6858000"/>
              <a:gd name="connsiteX543" fmla="*/ 704726 w 5808292"/>
              <a:gd name="connsiteY543" fmla="*/ 1634487 h 6858000"/>
              <a:gd name="connsiteX544" fmla="*/ 847448 w 5808292"/>
              <a:gd name="connsiteY544" fmla="*/ 1634487 h 6858000"/>
              <a:gd name="connsiteX545" fmla="*/ 937589 w 5808292"/>
              <a:gd name="connsiteY545" fmla="*/ 1629764 h 6858000"/>
              <a:gd name="connsiteX546" fmla="*/ 956368 w 5808292"/>
              <a:gd name="connsiteY546" fmla="*/ 1615594 h 6858000"/>
              <a:gd name="connsiteX547" fmla="*/ 922565 w 5808292"/>
              <a:gd name="connsiteY547" fmla="*/ 1606147 h 6858000"/>
              <a:gd name="connsiteX548" fmla="*/ 877495 w 5808292"/>
              <a:gd name="connsiteY548" fmla="*/ 1606147 h 6858000"/>
              <a:gd name="connsiteX549" fmla="*/ 858716 w 5808292"/>
              <a:gd name="connsiteY549" fmla="*/ 1587254 h 6858000"/>
              <a:gd name="connsiteX550" fmla="*/ 847448 w 5808292"/>
              <a:gd name="connsiteY550" fmla="*/ 1577807 h 6858000"/>
              <a:gd name="connsiteX551" fmla="*/ 779843 w 5808292"/>
              <a:gd name="connsiteY551" fmla="*/ 1577807 h 6858000"/>
              <a:gd name="connsiteX552" fmla="*/ 768575 w 5808292"/>
              <a:gd name="connsiteY552" fmla="*/ 1577807 h 6858000"/>
              <a:gd name="connsiteX553" fmla="*/ 764819 w 5808292"/>
              <a:gd name="connsiteY553" fmla="*/ 1568360 h 6858000"/>
              <a:gd name="connsiteX554" fmla="*/ 764819 w 5808292"/>
              <a:gd name="connsiteY554" fmla="*/ 1563637 h 6858000"/>
              <a:gd name="connsiteX555" fmla="*/ 768575 w 5808292"/>
              <a:gd name="connsiteY555" fmla="*/ 1563637 h 6858000"/>
              <a:gd name="connsiteX556" fmla="*/ 847448 w 5808292"/>
              <a:gd name="connsiteY556" fmla="*/ 1554191 h 6858000"/>
              <a:gd name="connsiteX557" fmla="*/ 900030 w 5808292"/>
              <a:gd name="connsiteY557" fmla="*/ 1544744 h 6858000"/>
              <a:gd name="connsiteX558" fmla="*/ 907542 w 5808292"/>
              <a:gd name="connsiteY558" fmla="*/ 1540021 h 6858000"/>
              <a:gd name="connsiteX559" fmla="*/ 971391 w 5808292"/>
              <a:gd name="connsiteY559" fmla="*/ 1549467 h 6858000"/>
              <a:gd name="connsiteX560" fmla="*/ 1001438 w 5808292"/>
              <a:gd name="connsiteY560" fmla="*/ 1554191 h 6858000"/>
              <a:gd name="connsiteX561" fmla="*/ 1020218 w 5808292"/>
              <a:gd name="connsiteY561" fmla="*/ 1540021 h 6858000"/>
              <a:gd name="connsiteX562" fmla="*/ 1012706 w 5808292"/>
              <a:gd name="connsiteY562" fmla="*/ 1511680 h 6858000"/>
              <a:gd name="connsiteX563" fmla="*/ 978903 w 5808292"/>
              <a:gd name="connsiteY563" fmla="*/ 1497511 h 6858000"/>
              <a:gd name="connsiteX564" fmla="*/ 945101 w 5808292"/>
              <a:gd name="connsiteY564" fmla="*/ 1497511 h 6858000"/>
              <a:gd name="connsiteX565" fmla="*/ 930077 w 5808292"/>
              <a:gd name="connsiteY565" fmla="*/ 1492788 h 6858000"/>
              <a:gd name="connsiteX566" fmla="*/ 967635 w 5808292"/>
              <a:gd name="connsiteY566" fmla="*/ 1488064 h 6858000"/>
              <a:gd name="connsiteX567" fmla="*/ 960124 w 5808292"/>
              <a:gd name="connsiteY567" fmla="*/ 1455000 h 6858000"/>
              <a:gd name="connsiteX568" fmla="*/ 937589 w 5808292"/>
              <a:gd name="connsiteY568" fmla="*/ 1445555 h 6858000"/>
              <a:gd name="connsiteX569" fmla="*/ 933833 w 5808292"/>
              <a:gd name="connsiteY569" fmla="*/ 1431384 h 6858000"/>
              <a:gd name="connsiteX570" fmla="*/ 941345 w 5808292"/>
              <a:gd name="connsiteY570" fmla="*/ 1426661 h 6858000"/>
              <a:gd name="connsiteX571" fmla="*/ 993926 w 5808292"/>
              <a:gd name="connsiteY571" fmla="*/ 1431384 h 6858000"/>
              <a:gd name="connsiteX572" fmla="*/ 1027729 w 5808292"/>
              <a:gd name="connsiteY572" fmla="*/ 1431384 h 6858000"/>
              <a:gd name="connsiteX573" fmla="*/ 1061532 w 5808292"/>
              <a:gd name="connsiteY573" fmla="*/ 1417214 h 6858000"/>
              <a:gd name="connsiteX574" fmla="*/ 1084067 w 5808292"/>
              <a:gd name="connsiteY574" fmla="*/ 1393598 h 6858000"/>
              <a:gd name="connsiteX575" fmla="*/ 1102847 w 5808292"/>
              <a:gd name="connsiteY575" fmla="*/ 1379427 h 6858000"/>
              <a:gd name="connsiteX576" fmla="*/ 1121626 w 5808292"/>
              <a:gd name="connsiteY576" fmla="*/ 1379427 h 6858000"/>
              <a:gd name="connsiteX577" fmla="*/ 1129137 w 5808292"/>
              <a:gd name="connsiteY577" fmla="*/ 1355810 h 6858000"/>
              <a:gd name="connsiteX578" fmla="*/ 1110358 w 5808292"/>
              <a:gd name="connsiteY578" fmla="*/ 1336918 h 6858000"/>
              <a:gd name="connsiteX579" fmla="*/ 1065288 w 5808292"/>
              <a:gd name="connsiteY579" fmla="*/ 1336918 h 6858000"/>
              <a:gd name="connsiteX580" fmla="*/ 1016462 w 5808292"/>
              <a:gd name="connsiteY580" fmla="*/ 1336918 h 6858000"/>
              <a:gd name="connsiteX581" fmla="*/ 975147 w 5808292"/>
              <a:gd name="connsiteY581" fmla="*/ 1327471 h 6858000"/>
              <a:gd name="connsiteX582" fmla="*/ 960124 w 5808292"/>
              <a:gd name="connsiteY582" fmla="*/ 1289684 h 6858000"/>
              <a:gd name="connsiteX583" fmla="*/ 941345 w 5808292"/>
              <a:gd name="connsiteY583" fmla="*/ 1266067 h 6858000"/>
              <a:gd name="connsiteX584" fmla="*/ 900030 w 5808292"/>
              <a:gd name="connsiteY584" fmla="*/ 1270791 h 6858000"/>
              <a:gd name="connsiteX585" fmla="*/ 881251 w 5808292"/>
              <a:gd name="connsiteY585" fmla="*/ 1261344 h 6858000"/>
              <a:gd name="connsiteX586" fmla="*/ 866227 w 5808292"/>
              <a:gd name="connsiteY586" fmla="*/ 1251897 h 6858000"/>
              <a:gd name="connsiteX587" fmla="*/ 821157 w 5808292"/>
              <a:gd name="connsiteY587" fmla="*/ 1251897 h 6858000"/>
              <a:gd name="connsiteX588" fmla="*/ 786678 w 5808292"/>
              <a:gd name="connsiteY588" fmla="*/ 1244670 h 6858000"/>
              <a:gd name="connsiteX589" fmla="*/ 798182 w 5808292"/>
              <a:gd name="connsiteY589" fmla="*/ 1242703 h 6858000"/>
              <a:gd name="connsiteX590" fmla="*/ 820717 w 5808292"/>
              <a:gd name="connsiteY590" fmla="*/ 1238850 h 6858000"/>
              <a:gd name="connsiteX591" fmla="*/ 839496 w 5808292"/>
              <a:gd name="connsiteY591" fmla="*/ 1234997 h 6858000"/>
              <a:gd name="connsiteX592" fmla="*/ 865787 w 5808292"/>
              <a:gd name="connsiteY592" fmla="*/ 1234997 h 6858000"/>
              <a:gd name="connsiteX593" fmla="*/ 892078 w 5808292"/>
              <a:gd name="connsiteY593" fmla="*/ 1227289 h 6858000"/>
              <a:gd name="connsiteX594" fmla="*/ 907102 w 5808292"/>
              <a:gd name="connsiteY594" fmla="*/ 1234997 h 6858000"/>
              <a:gd name="connsiteX595" fmla="*/ 914613 w 5808292"/>
              <a:gd name="connsiteY595" fmla="*/ 1223437 h 6858000"/>
              <a:gd name="connsiteX596" fmla="*/ 922125 w 5808292"/>
              <a:gd name="connsiteY596" fmla="*/ 1223437 h 6858000"/>
              <a:gd name="connsiteX597" fmla="*/ 982219 w 5808292"/>
              <a:gd name="connsiteY597" fmla="*/ 1215730 h 6858000"/>
              <a:gd name="connsiteX598" fmla="*/ 1027289 w 5808292"/>
              <a:gd name="connsiteY598" fmla="*/ 1208023 h 6858000"/>
              <a:gd name="connsiteX599" fmla="*/ 1072359 w 5808292"/>
              <a:gd name="connsiteY599" fmla="*/ 1208023 h 6858000"/>
              <a:gd name="connsiteX600" fmla="*/ 1087383 w 5808292"/>
              <a:gd name="connsiteY600" fmla="*/ 1200316 h 6858000"/>
              <a:gd name="connsiteX601" fmla="*/ 1106162 w 5808292"/>
              <a:gd name="connsiteY601" fmla="*/ 1192609 h 6858000"/>
              <a:gd name="connsiteX602" fmla="*/ 1147477 w 5808292"/>
              <a:gd name="connsiteY602" fmla="*/ 1196463 h 6858000"/>
              <a:gd name="connsiteX603" fmla="*/ 1166256 w 5808292"/>
              <a:gd name="connsiteY603" fmla="*/ 1177196 h 6858000"/>
              <a:gd name="connsiteX604" fmla="*/ 1181279 w 5808292"/>
              <a:gd name="connsiteY604" fmla="*/ 1146368 h 6858000"/>
              <a:gd name="connsiteX605" fmla="*/ 1222594 w 5808292"/>
              <a:gd name="connsiteY605" fmla="*/ 1138661 h 6858000"/>
              <a:gd name="connsiteX606" fmla="*/ 1271420 w 5808292"/>
              <a:gd name="connsiteY606" fmla="*/ 1138661 h 6858000"/>
              <a:gd name="connsiteX607" fmla="*/ 1316490 w 5808292"/>
              <a:gd name="connsiteY607" fmla="*/ 1138661 h 6858000"/>
              <a:gd name="connsiteX608" fmla="*/ 1335269 w 5808292"/>
              <a:gd name="connsiteY608" fmla="*/ 1123248 h 6858000"/>
              <a:gd name="connsiteX609" fmla="*/ 1327758 w 5808292"/>
              <a:gd name="connsiteY609" fmla="*/ 1103981 h 6858000"/>
              <a:gd name="connsiteX610" fmla="*/ 1308979 w 5808292"/>
              <a:gd name="connsiteY610" fmla="*/ 1103981 h 6858000"/>
              <a:gd name="connsiteX611" fmla="*/ 1290199 w 5808292"/>
              <a:gd name="connsiteY611" fmla="*/ 1092420 h 6858000"/>
              <a:gd name="connsiteX612" fmla="*/ 1267664 w 5808292"/>
              <a:gd name="connsiteY612" fmla="*/ 1073153 h 6858000"/>
              <a:gd name="connsiteX613" fmla="*/ 1233861 w 5808292"/>
              <a:gd name="connsiteY613" fmla="*/ 1061593 h 6858000"/>
              <a:gd name="connsiteX614" fmla="*/ 1200058 w 5808292"/>
              <a:gd name="connsiteY614" fmla="*/ 1061593 h 6858000"/>
              <a:gd name="connsiteX615" fmla="*/ 1147477 w 5808292"/>
              <a:gd name="connsiteY615" fmla="*/ 1065445 h 6858000"/>
              <a:gd name="connsiteX616" fmla="*/ 1139965 w 5808292"/>
              <a:gd name="connsiteY616" fmla="*/ 1061593 h 6858000"/>
              <a:gd name="connsiteX617" fmla="*/ 1143721 w 5808292"/>
              <a:gd name="connsiteY617" fmla="*/ 1050032 h 6858000"/>
              <a:gd name="connsiteX618" fmla="*/ 1166256 w 5808292"/>
              <a:gd name="connsiteY618" fmla="*/ 1042326 h 6858000"/>
              <a:gd name="connsiteX619" fmla="*/ 1173767 w 5808292"/>
              <a:gd name="connsiteY619" fmla="*/ 1015352 h 6858000"/>
              <a:gd name="connsiteX620" fmla="*/ 1136209 w 5808292"/>
              <a:gd name="connsiteY620" fmla="*/ 1011498 h 6858000"/>
              <a:gd name="connsiteX621" fmla="*/ 1151233 w 5808292"/>
              <a:gd name="connsiteY621" fmla="*/ 1007645 h 6858000"/>
              <a:gd name="connsiteX622" fmla="*/ 1185035 w 5808292"/>
              <a:gd name="connsiteY622" fmla="*/ 1007645 h 6858000"/>
              <a:gd name="connsiteX623" fmla="*/ 1218838 w 5808292"/>
              <a:gd name="connsiteY623" fmla="*/ 996085 h 6858000"/>
              <a:gd name="connsiteX624" fmla="*/ 1226350 w 5808292"/>
              <a:gd name="connsiteY624" fmla="*/ 972964 h 6858000"/>
              <a:gd name="connsiteX625" fmla="*/ 1207570 w 5808292"/>
              <a:gd name="connsiteY625" fmla="*/ 961404 h 6858000"/>
              <a:gd name="connsiteX626" fmla="*/ 1177523 w 5808292"/>
              <a:gd name="connsiteY626" fmla="*/ 965257 h 6858000"/>
              <a:gd name="connsiteX627" fmla="*/ 1113674 w 5808292"/>
              <a:gd name="connsiteY627" fmla="*/ 972964 h 6858000"/>
              <a:gd name="connsiteX628" fmla="*/ 1106162 w 5808292"/>
              <a:gd name="connsiteY628" fmla="*/ 969111 h 6858000"/>
              <a:gd name="connsiteX629" fmla="*/ 1053580 w 5808292"/>
              <a:gd name="connsiteY629" fmla="*/ 961404 h 6858000"/>
              <a:gd name="connsiteX630" fmla="*/ 974707 w 5808292"/>
              <a:gd name="connsiteY630" fmla="*/ 953697 h 6858000"/>
              <a:gd name="connsiteX631" fmla="*/ 970951 w 5808292"/>
              <a:gd name="connsiteY631" fmla="*/ 953697 h 6858000"/>
              <a:gd name="connsiteX632" fmla="*/ 970951 w 5808292"/>
              <a:gd name="connsiteY632" fmla="*/ 949844 h 6858000"/>
              <a:gd name="connsiteX633" fmla="*/ 974707 w 5808292"/>
              <a:gd name="connsiteY633" fmla="*/ 942137 h 6858000"/>
              <a:gd name="connsiteX634" fmla="*/ 985975 w 5808292"/>
              <a:gd name="connsiteY634" fmla="*/ 942137 h 6858000"/>
              <a:gd name="connsiteX635" fmla="*/ 1053580 w 5808292"/>
              <a:gd name="connsiteY635" fmla="*/ 942137 h 6858000"/>
              <a:gd name="connsiteX636" fmla="*/ 1064848 w 5808292"/>
              <a:gd name="connsiteY636" fmla="*/ 934430 h 6858000"/>
              <a:gd name="connsiteX637" fmla="*/ 1083627 w 5808292"/>
              <a:gd name="connsiteY637" fmla="*/ 919016 h 6858000"/>
              <a:gd name="connsiteX638" fmla="*/ 1128697 w 5808292"/>
              <a:gd name="connsiteY638" fmla="*/ 919016 h 6858000"/>
              <a:gd name="connsiteX639" fmla="*/ 1162500 w 5808292"/>
              <a:gd name="connsiteY639" fmla="*/ 911309 h 6858000"/>
              <a:gd name="connsiteX640" fmla="*/ 1143721 w 5808292"/>
              <a:gd name="connsiteY640" fmla="*/ 899749 h 6858000"/>
              <a:gd name="connsiteX641" fmla="*/ 1053580 w 5808292"/>
              <a:gd name="connsiteY641" fmla="*/ 895896 h 6858000"/>
              <a:gd name="connsiteX642" fmla="*/ 1029592 w 5808292"/>
              <a:gd name="connsiteY642" fmla="*/ 895896 h 6858000"/>
              <a:gd name="connsiteX643" fmla="*/ 1073629 w 5808292"/>
              <a:gd name="connsiteY643" fmla="*/ 894979 h 6858000"/>
              <a:gd name="connsiteX644" fmla="*/ 1120562 w 5808292"/>
              <a:gd name="connsiteY644" fmla="*/ 894840 h 6858000"/>
              <a:gd name="connsiteX645" fmla="*/ 1236959 w 5808292"/>
              <a:gd name="connsiteY645" fmla="*/ 901537 h 6858000"/>
              <a:gd name="connsiteX646" fmla="*/ 1259487 w 5808292"/>
              <a:gd name="connsiteY646" fmla="*/ 902654 h 6858000"/>
              <a:gd name="connsiteX647" fmla="*/ 1278261 w 5808292"/>
              <a:gd name="connsiteY647" fmla="*/ 897072 h 6858000"/>
              <a:gd name="connsiteX648" fmla="*/ 1266997 w 5808292"/>
              <a:gd name="connsiteY648" fmla="*/ 894840 h 6858000"/>
              <a:gd name="connsiteX649" fmla="*/ 1263241 w 5808292"/>
              <a:gd name="connsiteY649" fmla="*/ 891491 h 6858000"/>
              <a:gd name="connsiteX650" fmla="*/ 1274506 w 5808292"/>
              <a:gd name="connsiteY650" fmla="*/ 890374 h 6858000"/>
              <a:gd name="connsiteX651" fmla="*/ 1327072 w 5808292"/>
              <a:gd name="connsiteY651" fmla="*/ 899305 h 6858000"/>
              <a:gd name="connsiteX652" fmla="*/ 1364619 w 5808292"/>
              <a:gd name="connsiteY652" fmla="*/ 903770 h 6858000"/>
              <a:gd name="connsiteX653" fmla="*/ 1394657 w 5808292"/>
              <a:gd name="connsiteY653" fmla="*/ 900421 h 6858000"/>
              <a:gd name="connsiteX654" fmla="*/ 1420940 w 5808292"/>
              <a:gd name="connsiteY654" fmla="*/ 894840 h 6858000"/>
              <a:gd name="connsiteX655" fmla="*/ 1443468 w 5808292"/>
              <a:gd name="connsiteY655" fmla="*/ 897072 h 6858000"/>
              <a:gd name="connsiteX656" fmla="*/ 1443468 w 5808292"/>
              <a:gd name="connsiteY656" fmla="*/ 899305 h 6858000"/>
              <a:gd name="connsiteX657" fmla="*/ 1424695 w 5808292"/>
              <a:gd name="connsiteY657" fmla="*/ 902654 h 6858000"/>
              <a:gd name="connsiteX658" fmla="*/ 1417185 w 5808292"/>
              <a:gd name="connsiteY658" fmla="*/ 904886 h 6858000"/>
              <a:gd name="connsiteX659" fmla="*/ 1428449 w 5808292"/>
              <a:gd name="connsiteY659" fmla="*/ 906003 h 6858000"/>
              <a:gd name="connsiteX660" fmla="*/ 1556110 w 5808292"/>
              <a:gd name="connsiteY660" fmla="*/ 906003 h 6858000"/>
              <a:gd name="connsiteX661" fmla="*/ 1691280 w 5808292"/>
              <a:gd name="connsiteY661" fmla="*/ 903770 h 6858000"/>
              <a:gd name="connsiteX662" fmla="*/ 1706299 w 5808292"/>
              <a:gd name="connsiteY662" fmla="*/ 902654 h 6858000"/>
              <a:gd name="connsiteX663" fmla="*/ 1695035 w 5808292"/>
              <a:gd name="connsiteY663" fmla="*/ 898188 h 6858000"/>
              <a:gd name="connsiteX664" fmla="*/ 1661242 w 5808292"/>
              <a:gd name="connsiteY664" fmla="*/ 899305 h 6858000"/>
              <a:gd name="connsiteX665" fmla="*/ 1601167 w 5808292"/>
              <a:gd name="connsiteY665" fmla="*/ 900421 h 6858000"/>
              <a:gd name="connsiteX666" fmla="*/ 1571129 w 5808292"/>
              <a:gd name="connsiteY666" fmla="*/ 898188 h 6858000"/>
              <a:gd name="connsiteX667" fmla="*/ 1541091 w 5808292"/>
              <a:gd name="connsiteY667" fmla="*/ 893723 h 6858000"/>
              <a:gd name="connsiteX668" fmla="*/ 1529827 w 5808292"/>
              <a:gd name="connsiteY668" fmla="*/ 889258 h 6858000"/>
              <a:gd name="connsiteX669" fmla="*/ 1548601 w 5808292"/>
              <a:gd name="connsiteY669" fmla="*/ 888142 h 6858000"/>
              <a:gd name="connsiteX670" fmla="*/ 1653733 w 5808292"/>
              <a:gd name="connsiteY670" fmla="*/ 888142 h 6858000"/>
              <a:gd name="connsiteX671" fmla="*/ 1717563 w 5808292"/>
              <a:gd name="connsiteY671" fmla="*/ 887026 h 6858000"/>
              <a:gd name="connsiteX672" fmla="*/ 1766375 w 5808292"/>
              <a:gd name="connsiteY672" fmla="*/ 884793 h 6858000"/>
              <a:gd name="connsiteX673" fmla="*/ 1781394 w 5808292"/>
              <a:gd name="connsiteY673" fmla="*/ 882560 h 6858000"/>
              <a:gd name="connsiteX674" fmla="*/ 1781394 w 5808292"/>
              <a:gd name="connsiteY674" fmla="*/ 879211 h 6858000"/>
              <a:gd name="connsiteX675" fmla="*/ 1755110 w 5808292"/>
              <a:gd name="connsiteY675" fmla="*/ 874746 h 6858000"/>
              <a:gd name="connsiteX676" fmla="*/ 1713808 w 5808292"/>
              <a:gd name="connsiteY676" fmla="*/ 874746 h 6858000"/>
              <a:gd name="connsiteX677" fmla="*/ 1747601 w 5808292"/>
              <a:gd name="connsiteY677" fmla="*/ 873630 h 6858000"/>
              <a:gd name="connsiteX678" fmla="*/ 1826450 w 5808292"/>
              <a:gd name="connsiteY678" fmla="*/ 873630 h 6858000"/>
              <a:gd name="connsiteX679" fmla="*/ 1837714 w 5808292"/>
              <a:gd name="connsiteY679" fmla="*/ 870281 h 6858000"/>
              <a:gd name="connsiteX680" fmla="*/ 1826450 w 5808292"/>
              <a:gd name="connsiteY680" fmla="*/ 866932 h 6858000"/>
              <a:gd name="connsiteX681" fmla="*/ 1792658 w 5808292"/>
              <a:gd name="connsiteY681" fmla="*/ 866932 h 6858000"/>
              <a:gd name="connsiteX682" fmla="*/ 1758865 w 5808292"/>
              <a:gd name="connsiteY682" fmla="*/ 863583 h 6858000"/>
              <a:gd name="connsiteX683" fmla="*/ 1732582 w 5808292"/>
              <a:gd name="connsiteY683" fmla="*/ 863583 h 6858000"/>
              <a:gd name="connsiteX684" fmla="*/ 1747601 w 5808292"/>
              <a:gd name="connsiteY684" fmla="*/ 861351 h 6858000"/>
              <a:gd name="connsiteX685" fmla="*/ 1841469 w 5808292"/>
              <a:gd name="connsiteY685" fmla="*/ 861351 h 6858000"/>
              <a:gd name="connsiteX686" fmla="*/ 1856488 w 5808292"/>
              <a:gd name="connsiteY686" fmla="*/ 860234 h 6858000"/>
              <a:gd name="connsiteX687" fmla="*/ 1845224 w 5808292"/>
              <a:gd name="connsiteY687" fmla="*/ 858002 h 6858000"/>
              <a:gd name="connsiteX688" fmla="*/ 1785148 w 5808292"/>
              <a:gd name="connsiteY688" fmla="*/ 853537 h 6858000"/>
              <a:gd name="connsiteX689" fmla="*/ 1841469 w 5808292"/>
              <a:gd name="connsiteY689" fmla="*/ 853537 h 6858000"/>
              <a:gd name="connsiteX690" fmla="*/ 1848979 w 5808292"/>
              <a:gd name="connsiteY690" fmla="*/ 851304 h 6858000"/>
              <a:gd name="connsiteX691" fmla="*/ 1845224 w 5808292"/>
              <a:gd name="connsiteY691" fmla="*/ 847955 h 6858000"/>
              <a:gd name="connsiteX692" fmla="*/ 1826450 w 5808292"/>
              <a:gd name="connsiteY692" fmla="*/ 845722 h 6858000"/>
              <a:gd name="connsiteX693" fmla="*/ 1811431 w 5808292"/>
              <a:gd name="connsiteY693" fmla="*/ 845722 h 6858000"/>
              <a:gd name="connsiteX694" fmla="*/ 1713808 w 5808292"/>
              <a:gd name="connsiteY694" fmla="*/ 843490 h 6858000"/>
              <a:gd name="connsiteX695" fmla="*/ 1728827 w 5808292"/>
              <a:gd name="connsiteY695" fmla="*/ 842374 h 6858000"/>
              <a:gd name="connsiteX696" fmla="*/ 1777639 w 5808292"/>
              <a:gd name="connsiteY696" fmla="*/ 841257 h 6858000"/>
              <a:gd name="connsiteX697" fmla="*/ 1826450 w 5808292"/>
              <a:gd name="connsiteY697" fmla="*/ 842374 h 6858000"/>
              <a:gd name="connsiteX698" fmla="*/ 1845224 w 5808292"/>
              <a:gd name="connsiteY698" fmla="*/ 842374 h 6858000"/>
              <a:gd name="connsiteX699" fmla="*/ 1848979 w 5808292"/>
              <a:gd name="connsiteY699" fmla="*/ 839025 h 6858000"/>
              <a:gd name="connsiteX700" fmla="*/ 1833960 w 5808292"/>
              <a:gd name="connsiteY700" fmla="*/ 835676 h 6858000"/>
              <a:gd name="connsiteX701" fmla="*/ 1800167 w 5808292"/>
              <a:gd name="connsiteY701" fmla="*/ 836792 h 6858000"/>
              <a:gd name="connsiteX702" fmla="*/ 1755110 w 5808292"/>
              <a:gd name="connsiteY702" fmla="*/ 836792 h 6858000"/>
              <a:gd name="connsiteX703" fmla="*/ 1713808 w 5808292"/>
              <a:gd name="connsiteY703" fmla="*/ 832327 h 6858000"/>
              <a:gd name="connsiteX704" fmla="*/ 1672507 w 5808292"/>
              <a:gd name="connsiteY704" fmla="*/ 830094 h 6858000"/>
              <a:gd name="connsiteX705" fmla="*/ 1653733 w 5808292"/>
              <a:gd name="connsiteY705" fmla="*/ 827862 h 6858000"/>
              <a:gd name="connsiteX706" fmla="*/ 1661242 w 5808292"/>
              <a:gd name="connsiteY706" fmla="*/ 823396 h 6858000"/>
              <a:gd name="connsiteX707" fmla="*/ 1672507 w 5808292"/>
              <a:gd name="connsiteY707" fmla="*/ 822280 h 6858000"/>
              <a:gd name="connsiteX708" fmla="*/ 1762620 w 5808292"/>
              <a:gd name="connsiteY708" fmla="*/ 822280 h 6858000"/>
              <a:gd name="connsiteX709" fmla="*/ 1770129 w 5808292"/>
              <a:gd name="connsiteY709" fmla="*/ 821164 h 6858000"/>
              <a:gd name="connsiteX710" fmla="*/ 1762620 w 5808292"/>
              <a:gd name="connsiteY710" fmla="*/ 818931 h 6858000"/>
              <a:gd name="connsiteX711" fmla="*/ 1721318 w 5808292"/>
              <a:gd name="connsiteY711" fmla="*/ 816699 h 6858000"/>
              <a:gd name="connsiteX712" fmla="*/ 1706299 w 5808292"/>
              <a:gd name="connsiteY712" fmla="*/ 813350 h 6858000"/>
              <a:gd name="connsiteX713" fmla="*/ 1676261 w 5808292"/>
              <a:gd name="connsiteY713" fmla="*/ 807768 h 6858000"/>
              <a:gd name="connsiteX714" fmla="*/ 1657488 w 5808292"/>
              <a:gd name="connsiteY714" fmla="*/ 806652 h 6858000"/>
              <a:gd name="connsiteX715" fmla="*/ 1661242 w 5808292"/>
              <a:gd name="connsiteY715" fmla="*/ 805536 h 6858000"/>
              <a:gd name="connsiteX716" fmla="*/ 1811431 w 5808292"/>
              <a:gd name="connsiteY716" fmla="*/ 805536 h 6858000"/>
              <a:gd name="connsiteX717" fmla="*/ 1815186 w 5808292"/>
              <a:gd name="connsiteY717" fmla="*/ 804419 h 6858000"/>
              <a:gd name="connsiteX718" fmla="*/ 1777639 w 5808292"/>
              <a:gd name="connsiteY718" fmla="*/ 801071 h 6858000"/>
              <a:gd name="connsiteX719" fmla="*/ 1807677 w 5808292"/>
              <a:gd name="connsiteY719" fmla="*/ 793256 h 6858000"/>
              <a:gd name="connsiteX720" fmla="*/ 1807677 w 5808292"/>
              <a:gd name="connsiteY720" fmla="*/ 785442 h 6858000"/>
              <a:gd name="connsiteX721" fmla="*/ 1803922 w 5808292"/>
              <a:gd name="connsiteY721" fmla="*/ 785442 h 6858000"/>
              <a:gd name="connsiteX722" fmla="*/ 1803922 w 5808292"/>
              <a:gd name="connsiteY722" fmla="*/ 782093 h 6858000"/>
              <a:gd name="connsiteX723" fmla="*/ 1807677 w 5808292"/>
              <a:gd name="connsiteY723" fmla="*/ 777628 h 6858000"/>
              <a:gd name="connsiteX724" fmla="*/ 1811431 w 5808292"/>
              <a:gd name="connsiteY724" fmla="*/ 774279 h 6858000"/>
              <a:gd name="connsiteX725" fmla="*/ 1822695 w 5808292"/>
              <a:gd name="connsiteY725" fmla="*/ 772047 h 6858000"/>
              <a:gd name="connsiteX726" fmla="*/ 1811431 w 5808292"/>
              <a:gd name="connsiteY726" fmla="*/ 768698 h 6858000"/>
              <a:gd name="connsiteX727" fmla="*/ 1766375 w 5808292"/>
              <a:gd name="connsiteY727" fmla="*/ 764233 h 6858000"/>
              <a:gd name="connsiteX728" fmla="*/ 1736337 w 5808292"/>
              <a:gd name="connsiteY728" fmla="*/ 758651 h 6858000"/>
              <a:gd name="connsiteX729" fmla="*/ 1717563 w 5808292"/>
              <a:gd name="connsiteY729" fmla="*/ 758651 h 6858000"/>
              <a:gd name="connsiteX730" fmla="*/ 1680016 w 5808292"/>
              <a:gd name="connsiteY730" fmla="*/ 758651 h 6858000"/>
              <a:gd name="connsiteX731" fmla="*/ 1642469 w 5808292"/>
              <a:gd name="connsiteY731" fmla="*/ 758651 h 6858000"/>
              <a:gd name="connsiteX732" fmla="*/ 1638714 w 5808292"/>
              <a:gd name="connsiteY732" fmla="*/ 757535 h 6858000"/>
              <a:gd name="connsiteX733" fmla="*/ 1642469 w 5808292"/>
              <a:gd name="connsiteY733" fmla="*/ 755302 h 6858000"/>
              <a:gd name="connsiteX734" fmla="*/ 1680016 w 5808292"/>
              <a:gd name="connsiteY734" fmla="*/ 755302 h 6858000"/>
              <a:gd name="connsiteX735" fmla="*/ 1691280 w 5808292"/>
              <a:gd name="connsiteY735" fmla="*/ 754186 h 6858000"/>
              <a:gd name="connsiteX736" fmla="*/ 1691280 w 5808292"/>
              <a:gd name="connsiteY736" fmla="*/ 751953 h 6858000"/>
              <a:gd name="connsiteX737" fmla="*/ 1680016 w 5808292"/>
              <a:gd name="connsiteY737" fmla="*/ 743023 h 6858000"/>
              <a:gd name="connsiteX738" fmla="*/ 1668752 w 5808292"/>
              <a:gd name="connsiteY738" fmla="*/ 743023 h 6858000"/>
              <a:gd name="connsiteX739" fmla="*/ 1608676 w 5808292"/>
              <a:gd name="connsiteY739" fmla="*/ 740790 h 6858000"/>
              <a:gd name="connsiteX740" fmla="*/ 1544846 w 5808292"/>
              <a:gd name="connsiteY740" fmla="*/ 739674 h 6858000"/>
              <a:gd name="connsiteX741" fmla="*/ 1593657 w 5808292"/>
              <a:gd name="connsiteY741" fmla="*/ 735209 h 6858000"/>
              <a:gd name="connsiteX742" fmla="*/ 1657488 w 5808292"/>
              <a:gd name="connsiteY742" fmla="*/ 735209 h 6858000"/>
              <a:gd name="connsiteX743" fmla="*/ 1702544 w 5808292"/>
              <a:gd name="connsiteY743" fmla="*/ 737442 h 6858000"/>
              <a:gd name="connsiteX744" fmla="*/ 1713808 w 5808292"/>
              <a:gd name="connsiteY744" fmla="*/ 735209 h 6858000"/>
              <a:gd name="connsiteX745" fmla="*/ 1706299 w 5808292"/>
              <a:gd name="connsiteY745" fmla="*/ 732976 h 6858000"/>
              <a:gd name="connsiteX746" fmla="*/ 1676261 w 5808292"/>
              <a:gd name="connsiteY746" fmla="*/ 729627 h 6858000"/>
              <a:gd name="connsiteX747" fmla="*/ 1743846 w 5808292"/>
              <a:gd name="connsiteY747" fmla="*/ 729627 h 6858000"/>
              <a:gd name="connsiteX748" fmla="*/ 1785148 w 5808292"/>
              <a:gd name="connsiteY748" fmla="*/ 727395 h 6858000"/>
              <a:gd name="connsiteX749" fmla="*/ 1796412 w 5808292"/>
              <a:gd name="connsiteY749" fmla="*/ 722930 h 6858000"/>
              <a:gd name="connsiteX750" fmla="*/ 1777639 w 5808292"/>
              <a:gd name="connsiteY750" fmla="*/ 719581 h 6858000"/>
              <a:gd name="connsiteX751" fmla="*/ 1747601 w 5808292"/>
              <a:gd name="connsiteY751" fmla="*/ 721813 h 6858000"/>
              <a:gd name="connsiteX752" fmla="*/ 1728827 w 5808292"/>
              <a:gd name="connsiteY752" fmla="*/ 721813 h 6858000"/>
              <a:gd name="connsiteX753" fmla="*/ 1646223 w 5808292"/>
              <a:gd name="connsiteY753" fmla="*/ 716232 h 6858000"/>
              <a:gd name="connsiteX754" fmla="*/ 1638714 w 5808292"/>
              <a:gd name="connsiteY754" fmla="*/ 713999 h 6858000"/>
              <a:gd name="connsiteX755" fmla="*/ 1646223 w 5808292"/>
              <a:gd name="connsiteY755" fmla="*/ 711767 h 6858000"/>
              <a:gd name="connsiteX756" fmla="*/ 1698790 w 5808292"/>
              <a:gd name="connsiteY756" fmla="*/ 706185 h 6858000"/>
              <a:gd name="connsiteX757" fmla="*/ 1691280 w 5808292"/>
              <a:gd name="connsiteY757" fmla="*/ 701720 h 6858000"/>
              <a:gd name="connsiteX758" fmla="*/ 1691280 w 5808292"/>
              <a:gd name="connsiteY758" fmla="*/ 698371 h 6858000"/>
              <a:gd name="connsiteX759" fmla="*/ 1691280 w 5808292"/>
              <a:gd name="connsiteY759" fmla="*/ 695022 h 6858000"/>
              <a:gd name="connsiteX760" fmla="*/ 1634959 w 5808292"/>
              <a:gd name="connsiteY760" fmla="*/ 692790 h 6858000"/>
              <a:gd name="connsiteX761" fmla="*/ 1589903 w 5808292"/>
              <a:gd name="connsiteY761" fmla="*/ 698371 h 6858000"/>
              <a:gd name="connsiteX762" fmla="*/ 1567374 w 5808292"/>
              <a:gd name="connsiteY762" fmla="*/ 700604 h 6858000"/>
              <a:gd name="connsiteX763" fmla="*/ 1511053 w 5808292"/>
              <a:gd name="connsiteY763" fmla="*/ 700604 h 6858000"/>
              <a:gd name="connsiteX764" fmla="*/ 1578638 w 5808292"/>
              <a:gd name="connsiteY764" fmla="*/ 689441 h 6858000"/>
              <a:gd name="connsiteX765" fmla="*/ 1646223 w 5808292"/>
              <a:gd name="connsiteY765" fmla="*/ 680510 h 6858000"/>
              <a:gd name="connsiteX766" fmla="*/ 1589903 w 5808292"/>
              <a:gd name="connsiteY766" fmla="*/ 677161 h 6858000"/>
              <a:gd name="connsiteX767" fmla="*/ 1593657 w 5808292"/>
              <a:gd name="connsiteY767" fmla="*/ 674929 h 6858000"/>
              <a:gd name="connsiteX768" fmla="*/ 1586148 w 5808292"/>
              <a:gd name="connsiteY768" fmla="*/ 667115 h 6858000"/>
              <a:gd name="connsiteX769" fmla="*/ 1496034 w 5808292"/>
              <a:gd name="connsiteY769" fmla="*/ 663766 h 6858000"/>
              <a:gd name="connsiteX770" fmla="*/ 1364619 w 5808292"/>
              <a:gd name="connsiteY770" fmla="*/ 671580 h 6858000"/>
              <a:gd name="connsiteX771" fmla="*/ 1304543 w 5808292"/>
              <a:gd name="connsiteY771" fmla="*/ 673812 h 6858000"/>
              <a:gd name="connsiteX772" fmla="*/ 1248223 w 5808292"/>
              <a:gd name="connsiteY772" fmla="*/ 674929 h 6858000"/>
              <a:gd name="connsiteX773" fmla="*/ 1236959 w 5808292"/>
              <a:gd name="connsiteY773" fmla="*/ 672696 h 6858000"/>
              <a:gd name="connsiteX774" fmla="*/ 1229449 w 5808292"/>
              <a:gd name="connsiteY774" fmla="*/ 669347 h 6858000"/>
              <a:gd name="connsiteX775" fmla="*/ 1180637 w 5808292"/>
              <a:gd name="connsiteY775" fmla="*/ 670464 h 6858000"/>
              <a:gd name="connsiteX776" fmla="*/ 1169373 w 5808292"/>
              <a:gd name="connsiteY776" fmla="*/ 670464 h 6858000"/>
              <a:gd name="connsiteX777" fmla="*/ 1143091 w 5808292"/>
              <a:gd name="connsiteY777" fmla="*/ 665998 h 6858000"/>
              <a:gd name="connsiteX778" fmla="*/ 1195657 w 5808292"/>
              <a:gd name="connsiteY778" fmla="*/ 663766 h 6858000"/>
              <a:gd name="connsiteX779" fmla="*/ 1240713 w 5808292"/>
              <a:gd name="connsiteY779" fmla="*/ 661533 h 6858000"/>
              <a:gd name="connsiteX780" fmla="*/ 1289525 w 5808292"/>
              <a:gd name="connsiteY780" fmla="*/ 658184 h 6858000"/>
              <a:gd name="connsiteX781" fmla="*/ 1300789 w 5808292"/>
              <a:gd name="connsiteY781" fmla="*/ 655952 h 6858000"/>
              <a:gd name="connsiteX782" fmla="*/ 1289525 w 5808292"/>
              <a:gd name="connsiteY782" fmla="*/ 652603 h 6858000"/>
              <a:gd name="connsiteX783" fmla="*/ 1274506 w 5808292"/>
              <a:gd name="connsiteY783" fmla="*/ 651487 h 6858000"/>
              <a:gd name="connsiteX784" fmla="*/ 1191902 w 5808292"/>
              <a:gd name="connsiteY784" fmla="*/ 651487 h 6858000"/>
              <a:gd name="connsiteX785" fmla="*/ 1150600 w 5808292"/>
              <a:gd name="connsiteY785" fmla="*/ 650370 h 6858000"/>
              <a:gd name="connsiteX786" fmla="*/ 1105543 w 5808292"/>
              <a:gd name="connsiteY786" fmla="*/ 648138 h 6858000"/>
              <a:gd name="connsiteX787" fmla="*/ 1101789 w 5808292"/>
              <a:gd name="connsiteY787" fmla="*/ 648138 h 6858000"/>
              <a:gd name="connsiteX788" fmla="*/ 1056732 w 5808292"/>
              <a:gd name="connsiteY788" fmla="*/ 644789 h 6858000"/>
              <a:gd name="connsiteX789" fmla="*/ 1045467 w 5808292"/>
              <a:gd name="connsiteY789" fmla="*/ 643672 h 6858000"/>
              <a:gd name="connsiteX790" fmla="*/ 940335 w 5808292"/>
              <a:gd name="connsiteY790" fmla="*/ 644789 h 6858000"/>
              <a:gd name="connsiteX791" fmla="*/ 801411 w 5808292"/>
              <a:gd name="connsiteY791" fmla="*/ 645905 h 6858000"/>
              <a:gd name="connsiteX792" fmla="*/ 658731 w 5808292"/>
              <a:gd name="connsiteY792" fmla="*/ 645905 h 6858000"/>
              <a:gd name="connsiteX793" fmla="*/ 594901 w 5808292"/>
              <a:gd name="connsiteY793" fmla="*/ 649254 h 6858000"/>
              <a:gd name="connsiteX794" fmla="*/ 546089 w 5808292"/>
              <a:gd name="connsiteY794" fmla="*/ 648138 h 6858000"/>
              <a:gd name="connsiteX795" fmla="*/ 519807 w 5808292"/>
              <a:gd name="connsiteY795" fmla="*/ 645905 h 6858000"/>
              <a:gd name="connsiteX796" fmla="*/ 440957 w 5808292"/>
              <a:gd name="connsiteY796" fmla="*/ 648138 h 6858000"/>
              <a:gd name="connsiteX797" fmla="*/ 410919 w 5808292"/>
              <a:gd name="connsiteY797" fmla="*/ 648138 h 6858000"/>
              <a:gd name="connsiteX798" fmla="*/ 399655 w 5808292"/>
              <a:gd name="connsiteY798" fmla="*/ 645905 h 6858000"/>
              <a:gd name="connsiteX799" fmla="*/ 407165 w 5808292"/>
              <a:gd name="connsiteY799" fmla="*/ 642556 h 6858000"/>
              <a:gd name="connsiteX800" fmla="*/ 407864 w 5808292"/>
              <a:gd name="connsiteY800" fmla="*/ 642417 h 6858000"/>
              <a:gd name="connsiteX801" fmla="*/ 429800 w 5808292"/>
              <a:gd name="connsiteY801" fmla="*/ 640107 h 6858000"/>
              <a:gd name="connsiteX802" fmla="*/ 471102 w 5808292"/>
              <a:gd name="connsiteY802" fmla="*/ 636311 h 6858000"/>
              <a:gd name="connsiteX803" fmla="*/ 553706 w 5808292"/>
              <a:gd name="connsiteY803" fmla="*/ 636311 h 6858000"/>
              <a:gd name="connsiteX804" fmla="*/ 568724 w 5808292"/>
              <a:gd name="connsiteY804" fmla="*/ 632514 h 6858000"/>
              <a:gd name="connsiteX805" fmla="*/ 579989 w 5808292"/>
              <a:gd name="connsiteY805" fmla="*/ 621125 h 6858000"/>
              <a:gd name="connsiteX806" fmla="*/ 568724 w 5808292"/>
              <a:gd name="connsiteY806" fmla="*/ 613532 h 6858000"/>
              <a:gd name="connsiteX807" fmla="*/ 519913 w 5808292"/>
              <a:gd name="connsiteY807" fmla="*/ 602142 h 6858000"/>
              <a:gd name="connsiteX808" fmla="*/ 474856 w 5808292"/>
              <a:gd name="connsiteY808" fmla="*/ 594549 h 6858000"/>
              <a:gd name="connsiteX809" fmla="*/ 422290 w 5808292"/>
              <a:gd name="connsiteY809" fmla="*/ 586956 h 6858000"/>
              <a:gd name="connsiteX810" fmla="*/ 448573 w 5808292"/>
              <a:gd name="connsiteY810" fmla="*/ 571771 h 6858000"/>
              <a:gd name="connsiteX811" fmla="*/ 459837 w 5808292"/>
              <a:gd name="connsiteY811" fmla="*/ 571771 h 6858000"/>
              <a:gd name="connsiteX812" fmla="*/ 508649 w 5808292"/>
              <a:gd name="connsiteY812" fmla="*/ 575567 h 6858000"/>
              <a:gd name="connsiteX813" fmla="*/ 516158 w 5808292"/>
              <a:gd name="connsiteY813" fmla="*/ 564178 h 6858000"/>
              <a:gd name="connsiteX814" fmla="*/ 527422 w 5808292"/>
              <a:gd name="connsiteY814" fmla="*/ 556585 h 6858000"/>
              <a:gd name="connsiteX815" fmla="*/ 583743 w 5808292"/>
              <a:gd name="connsiteY815" fmla="*/ 560381 h 6858000"/>
              <a:gd name="connsiteX816" fmla="*/ 643819 w 5808292"/>
              <a:gd name="connsiteY816" fmla="*/ 567974 h 6858000"/>
              <a:gd name="connsiteX817" fmla="*/ 708119 w 5808292"/>
              <a:gd name="connsiteY817" fmla="*/ 586956 h 6858000"/>
              <a:gd name="connsiteX818" fmla="*/ 714855 w 5808292"/>
              <a:gd name="connsiteY818" fmla="*/ 587718 h 6858000"/>
              <a:gd name="connsiteX819" fmla="*/ 720054 w 5808292"/>
              <a:gd name="connsiteY819" fmla="*/ 588679 h 6858000"/>
              <a:gd name="connsiteX820" fmla="*/ 715360 w 5808292"/>
              <a:gd name="connsiteY820" fmla="*/ 604469 h 6858000"/>
              <a:gd name="connsiteX821" fmla="*/ 741651 w 5808292"/>
              <a:gd name="connsiteY821" fmla="*/ 604469 h 6858000"/>
              <a:gd name="connsiteX822" fmla="*/ 745936 w 5808292"/>
              <a:gd name="connsiteY822" fmla="*/ 591235 h 6858000"/>
              <a:gd name="connsiteX823" fmla="*/ 775234 w 5808292"/>
              <a:gd name="connsiteY823" fmla="*/ 594549 h 6858000"/>
              <a:gd name="connsiteX824" fmla="*/ 865348 w 5808292"/>
              <a:gd name="connsiteY824" fmla="*/ 583160 h 6858000"/>
              <a:gd name="connsiteX825" fmla="*/ 875176 w 5808292"/>
              <a:gd name="connsiteY825" fmla="*/ 575621 h 6858000"/>
              <a:gd name="connsiteX826" fmla="*/ 882965 w 5808292"/>
              <a:gd name="connsiteY826" fmla="*/ 574582 h 6858000"/>
              <a:gd name="connsiteX827" fmla="*/ 895641 w 5808292"/>
              <a:gd name="connsiteY827" fmla="*/ 554845 h 6858000"/>
              <a:gd name="connsiteX828" fmla="*/ 900776 w 5808292"/>
              <a:gd name="connsiteY828" fmla="*/ 548677 h 6858000"/>
              <a:gd name="connsiteX829" fmla="*/ 909707 w 5808292"/>
              <a:gd name="connsiteY829" fmla="*/ 547339 h 6858000"/>
              <a:gd name="connsiteX830" fmla="*/ 910665 w 5808292"/>
              <a:gd name="connsiteY830" fmla="*/ 550333 h 6858000"/>
              <a:gd name="connsiteX831" fmla="*/ 944467 w 5808292"/>
              <a:gd name="connsiteY831" fmla="*/ 532288 h 6858000"/>
              <a:gd name="connsiteX832" fmla="*/ 955735 w 5808292"/>
              <a:gd name="connsiteY832" fmla="*/ 523265 h 6858000"/>
              <a:gd name="connsiteX833" fmla="*/ 1000805 w 5808292"/>
              <a:gd name="connsiteY833" fmla="*/ 514243 h 6858000"/>
              <a:gd name="connsiteX834" fmla="*/ 1004561 w 5808292"/>
              <a:gd name="connsiteY834" fmla="*/ 505220 h 6858000"/>
              <a:gd name="connsiteX835" fmla="*/ 1000805 w 5808292"/>
              <a:gd name="connsiteY835" fmla="*/ 500709 h 6858000"/>
              <a:gd name="connsiteX836" fmla="*/ 985781 w 5808292"/>
              <a:gd name="connsiteY836" fmla="*/ 500709 h 6858000"/>
              <a:gd name="connsiteX837" fmla="*/ 974514 w 5808292"/>
              <a:gd name="connsiteY837" fmla="*/ 496197 h 6858000"/>
              <a:gd name="connsiteX838" fmla="*/ 969045 w 5808292"/>
              <a:gd name="connsiteY838" fmla="*/ 488732 h 6858000"/>
              <a:gd name="connsiteX839" fmla="*/ 970480 w 5808292"/>
              <a:gd name="connsiteY839" fmla="*/ 488248 h 6858000"/>
              <a:gd name="connsiteX840" fmla="*/ 978928 w 5808292"/>
              <a:gd name="connsiteY840" fmla="*/ 483977 h 6858000"/>
              <a:gd name="connsiteX841" fmla="*/ 977636 w 5808292"/>
              <a:gd name="connsiteY841" fmla="*/ 482888 h 6858000"/>
              <a:gd name="connsiteX842" fmla="*/ 998075 w 5808292"/>
              <a:gd name="connsiteY842" fmla="*/ 482487 h 6858000"/>
              <a:gd name="connsiteX843" fmla="*/ 1084461 w 5808292"/>
              <a:gd name="connsiteY843" fmla="*/ 482487 h 6858000"/>
              <a:gd name="connsiteX844" fmla="*/ 1118263 w 5808292"/>
              <a:gd name="connsiteY844" fmla="*/ 475701 h 6858000"/>
              <a:gd name="connsiteX845" fmla="*/ 1155821 w 5808292"/>
              <a:gd name="connsiteY845" fmla="*/ 472308 h 6858000"/>
              <a:gd name="connsiteX846" fmla="*/ 1204648 w 5808292"/>
              <a:gd name="connsiteY846" fmla="*/ 472308 h 6858000"/>
              <a:gd name="connsiteX847" fmla="*/ 1234695 w 5808292"/>
              <a:gd name="connsiteY847" fmla="*/ 468916 h 6858000"/>
              <a:gd name="connsiteX848" fmla="*/ 1245962 w 5808292"/>
              <a:gd name="connsiteY848" fmla="*/ 465524 h 6858000"/>
              <a:gd name="connsiteX849" fmla="*/ 1291033 w 5808292"/>
              <a:gd name="connsiteY849" fmla="*/ 465524 h 6858000"/>
              <a:gd name="connsiteX850" fmla="*/ 1339859 w 5808292"/>
              <a:gd name="connsiteY850" fmla="*/ 465524 h 6858000"/>
              <a:gd name="connsiteX851" fmla="*/ 1388685 w 5808292"/>
              <a:gd name="connsiteY851" fmla="*/ 465524 h 6858000"/>
              <a:gd name="connsiteX852" fmla="*/ 1411220 w 5808292"/>
              <a:gd name="connsiteY852" fmla="*/ 458738 h 6858000"/>
              <a:gd name="connsiteX853" fmla="*/ 1445023 w 5808292"/>
              <a:gd name="connsiteY853" fmla="*/ 458738 h 6858000"/>
              <a:gd name="connsiteX854" fmla="*/ 1460046 w 5808292"/>
              <a:gd name="connsiteY854" fmla="*/ 458738 h 6858000"/>
              <a:gd name="connsiteX855" fmla="*/ 1501361 w 5808292"/>
              <a:gd name="connsiteY855" fmla="*/ 462131 h 6858000"/>
              <a:gd name="connsiteX856" fmla="*/ 1516384 w 5808292"/>
              <a:gd name="connsiteY856" fmla="*/ 451953 h 6858000"/>
              <a:gd name="connsiteX857" fmla="*/ 1531407 w 5808292"/>
              <a:gd name="connsiteY857" fmla="*/ 451953 h 6858000"/>
              <a:gd name="connsiteX858" fmla="*/ 1535163 w 5808292"/>
              <a:gd name="connsiteY858" fmla="*/ 445169 h 6858000"/>
              <a:gd name="connsiteX859" fmla="*/ 1583989 w 5808292"/>
              <a:gd name="connsiteY859" fmla="*/ 445169 h 6858000"/>
              <a:gd name="connsiteX860" fmla="*/ 1583989 w 5808292"/>
              <a:gd name="connsiteY860" fmla="*/ 451953 h 6858000"/>
              <a:gd name="connsiteX861" fmla="*/ 1677886 w 5808292"/>
              <a:gd name="connsiteY861" fmla="*/ 451953 h 6858000"/>
              <a:gd name="connsiteX862" fmla="*/ 1700421 w 5808292"/>
              <a:gd name="connsiteY862" fmla="*/ 451953 h 6858000"/>
              <a:gd name="connsiteX863" fmla="*/ 1786806 w 5808292"/>
              <a:gd name="connsiteY863" fmla="*/ 445169 h 6858000"/>
              <a:gd name="connsiteX864" fmla="*/ 1786806 w 5808292"/>
              <a:gd name="connsiteY864" fmla="*/ 434990 h 6858000"/>
              <a:gd name="connsiteX865" fmla="*/ 1790561 w 5808292"/>
              <a:gd name="connsiteY865" fmla="*/ 431597 h 6858000"/>
              <a:gd name="connsiteX866" fmla="*/ 1798073 w 5808292"/>
              <a:gd name="connsiteY866" fmla="*/ 434990 h 6858000"/>
              <a:gd name="connsiteX867" fmla="*/ 1869435 w 5808292"/>
              <a:gd name="connsiteY867" fmla="*/ 434990 h 6858000"/>
              <a:gd name="connsiteX868" fmla="*/ 1884458 w 5808292"/>
              <a:gd name="connsiteY868" fmla="*/ 441776 h 6858000"/>
              <a:gd name="connsiteX869" fmla="*/ 1910749 w 5808292"/>
              <a:gd name="connsiteY869" fmla="*/ 441776 h 6858000"/>
              <a:gd name="connsiteX870" fmla="*/ 1937040 w 5808292"/>
              <a:gd name="connsiteY870" fmla="*/ 428205 h 6858000"/>
              <a:gd name="connsiteX871" fmla="*/ 1948307 w 5808292"/>
              <a:gd name="connsiteY871" fmla="*/ 424812 h 6858000"/>
              <a:gd name="connsiteX872" fmla="*/ 1963331 w 5808292"/>
              <a:gd name="connsiteY872" fmla="*/ 424812 h 6858000"/>
              <a:gd name="connsiteX873" fmla="*/ 1967087 w 5808292"/>
              <a:gd name="connsiteY873" fmla="*/ 421420 h 6858000"/>
              <a:gd name="connsiteX874" fmla="*/ 1963331 w 5808292"/>
              <a:gd name="connsiteY874" fmla="*/ 414635 h 6858000"/>
              <a:gd name="connsiteX875" fmla="*/ 1918261 w 5808292"/>
              <a:gd name="connsiteY875" fmla="*/ 407849 h 6858000"/>
              <a:gd name="connsiteX876" fmla="*/ 1906993 w 5808292"/>
              <a:gd name="connsiteY876" fmla="*/ 401065 h 6858000"/>
              <a:gd name="connsiteX877" fmla="*/ 1873191 w 5808292"/>
              <a:gd name="connsiteY877" fmla="*/ 387494 h 6858000"/>
              <a:gd name="connsiteX878" fmla="*/ 1865679 w 5808292"/>
              <a:gd name="connsiteY878" fmla="*/ 390887 h 6858000"/>
              <a:gd name="connsiteX879" fmla="*/ 1858167 w 5808292"/>
              <a:gd name="connsiteY879" fmla="*/ 384101 h 6858000"/>
              <a:gd name="connsiteX880" fmla="*/ 1824365 w 5808292"/>
              <a:gd name="connsiteY880" fmla="*/ 367139 h 6858000"/>
              <a:gd name="connsiteX881" fmla="*/ 1798073 w 5808292"/>
              <a:gd name="connsiteY881" fmla="*/ 377317 h 6858000"/>
              <a:gd name="connsiteX882" fmla="*/ 1794317 w 5808292"/>
              <a:gd name="connsiteY882" fmla="*/ 373924 h 6858000"/>
              <a:gd name="connsiteX883" fmla="*/ 1768027 w 5808292"/>
              <a:gd name="connsiteY883" fmla="*/ 373924 h 6858000"/>
              <a:gd name="connsiteX884" fmla="*/ 1715445 w 5808292"/>
              <a:gd name="connsiteY884" fmla="*/ 384101 h 6858000"/>
              <a:gd name="connsiteX885" fmla="*/ 1711689 w 5808292"/>
              <a:gd name="connsiteY885" fmla="*/ 377317 h 6858000"/>
              <a:gd name="connsiteX886" fmla="*/ 1704177 w 5808292"/>
              <a:gd name="connsiteY886" fmla="*/ 346783 h 6858000"/>
              <a:gd name="connsiteX887" fmla="*/ 1677886 w 5808292"/>
              <a:gd name="connsiteY887" fmla="*/ 346783 h 6858000"/>
              <a:gd name="connsiteX888" fmla="*/ 1670374 w 5808292"/>
              <a:gd name="connsiteY888" fmla="*/ 360353 h 6858000"/>
              <a:gd name="connsiteX889" fmla="*/ 1647839 w 5808292"/>
              <a:gd name="connsiteY889" fmla="*/ 373924 h 6858000"/>
              <a:gd name="connsiteX890" fmla="*/ 1640327 w 5808292"/>
              <a:gd name="connsiteY890" fmla="*/ 377317 h 6858000"/>
              <a:gd name="connsiteX891" fmla="*/ 1625304 w 5808292"/>
              <a:gd name="connsiteY891" fmla="*/ 377317 h 6858000"/>
              <a:gd name="connsiteX892" fmla="*/ 1610281 w 5808292"/>
              <a:gd name="connsiteY892" fmla="*/ 377317 h 6858000"/>
              <a:gd name="connsiteX893" fmla="*/ 1602769 w 5808292"/>
              <a:gd name="connsiteY893" fmla="*/ 384101 h 6858000"/>
              <a:gd name="connsiteX894" fmla="*/ 1599013 w 5808292"/>
              <a:gd name="connsiteY894" fmla="*/ 404457 h 6858000"/>
              <a:gd name="connsiteX895" fmla="*/ 1583989 w 5808292"/>
              <a:gd name="connsiteY895" fmla="*/ 404457 h 6858000"/>
              <a:gd name="connsiteX896" fmla="*/ 1580233 w 5808292"/>
              <a:gd name="connsiteY896" fmla="*/ 394280 h 6858000"/>
              <a:gd name="connsiteX897" fmla="*/ 1550187 w 5808292"/>
              <a:gd name="connsiteY897" fmla="*/ 384101 h 6858000"/>
              <a:gd name="connsiteX898" fmla="*/ 1542675 w 5808292"/>
              <a:gd name="connsiteY898" fmla="*/ 387494 h 6858000"/>
              <a:gd name="connsiteX899" fmla="*/ 1527651 w 5808292"/>
              <a:gd name="connsiteY899" fmla="*/ 387494 h 6858000"/>
              <a:gd name="connsiteX900" fmla="*/ 1520140 w 5808292"/>
              <a:gd name="connsiteY900" fmla="*/ 394280 h 6858000"/>
              <a:gd name="connsiteX901" fmla="*/ 1516384 w 5808292"/>
              <a:gd name="connsiteY901" fmla="*/ 384101 h 6858000"/>
              <a:gd name="connsiteX902" fmla="*/ 1512628 w 5808292"/>
              <a:gd name="connsiteY902" fmla="*/ 384101 h 6858000"/>
              <a:gd name="connsiteX903" fmla="*/ 1478825 w 5808292"/>
              <a:gd name="connsiteY903" fmla="*/ 390887 h 6858000"/>
              <a:gd name="connsiteX904" fmla="*/ 1441267 w 5808292"/>
              <a:gd name="connsiteY904" fmla="*/ 384101 h 6858000"/>
              <a:gd name="connsiteX905" fmla="*/ 1403709 w 5808292"/>
              <a:gd name="connsiteY905" fmla="*/ 387494 h 6858000"/>
              <a:gd name="connsiteX906" fmla="*/ 1358638 w 5808292"/>
              <a:gd name="connsiteY906" fmla="*/ 387494 h 6858000"/>
              <a:gd name="connsiteX907" fmla="*/ 1354882 w 5808292"/>
              <a:gd name="connsiteY907" fmla="*/ 387494 h 6858000"/>
              <a:gd name="connsiteX908" fmla="*/ 1354882 w 5808292"/>
              <a:gd name="connsiteY908" fmla="*/ 390887 h 6858000"/>
              <a:gd name="connsiteX909" fmla="*/ 1366149 w 5808292"/>
              <a:gd name="connsiteY909" fmla="*/ 397672 h 6858000"/>
              <a:gd name="connsiteX910" fmla="*/ 1373661 w 5808292"/>
              <a:gd name="connsiteY910" fmla="*/ 404457 h 6858000"/>
              <a:gd name="connsiteX911" fmla="*/ 1362394 w 5808292"/>
              <a:gd name="connsiteY911" fmla="*/ 407849 h 6858000"/>
              <a:gd name="connsiteX912" fmla="*/ 1388685 w 5808292"/>
              <a:gd name="connsiteY912" fmla="*/ 418028 h 6858000"/>
              <a:gd name="connsiteX913" fmla="*/ 1399953 w 5808292"/>
              <a:gd name="connsiteY913" fmla="*/ 424812 h 6858000"/>
              <a:gd name="connsiteX914" fmla="*/ 1388685 w 5808292"/>
              <a:gd name="connsiteY914" fmla="*/ 431597 h 6858000"/>
              <a:gd name="connsiteX915" fmla="*/ 1362394 w 5808292"/>
              <a:gd name="connsiteY915" fmla="*/ 424812 h 6858000"/>
              <a:gd name="connsiteX916" fmla="*/ 1354882 w 5808292"/>
              <a:gd name="connsiteY916" fmla="*/ 424812 h 6858000"/>
              <a:gd name="connsiteX917" fmla="*/ 1313567 w 5808292"/>
              <a:gd name="connsiteY917" fmla="*/ 431597 h 6858000"/>
              <a:gd name="connsiteX918" fmla="*/ 1287277 w 5808292"/>
              <a:gd name="connsiteY918" fmla="*/ 424812 h 6858000"/>
              <a:gd name="connsiteX919" fmla="*/ 1283521 w 5808292"/>
              <a:gd name="connsiteY919" fmla="*/ 424812 h 6858000"/>
              <a:gd name="connsiteX920" fmla="*/ 1253474 w 5808292"/>
              <a:gd name="connsiteY920" fmla="*/ 431597 h 6858000"/>
              <a:gd name="connsiteX921" fmla="*/ 1212159 w 5808292"/>
              <a:gd name="connsiteY921" fmla="*/ 418028 h 6858000"/>
              <a:gd name="connsiteX922" fmla="*/ 1208403 w 5808292"/>
              <a:gd name="connsiteY922" fmla="*/ 407849 h 6858000"/>
              <a:gd name="connsiteX923" fmla="*/ 1197136 w 5808292"/>
              <a:gd name="connsiteY923" fmla="*/ 397672 h 6858000"/>
              <a:gd name="connsiteX924" fmla="*/ 1140798 w 5808292"/>
              <a:gd name="connsiteY924" fmla="*/ 394280 h 6858000"/>
              <a:gd name="connsiteX925" fmla="*/ 1129531 w 5808292"/>
              <a:gd name="connsiteY925" fmla="*/ 394280 h 6858000"/>
              <a:gd name="connsiteX926" fmla="*/ 1095728 w 5808292"/>
              <a:gd name="connsiteY926" fmla="*/ 394280 h 6858000"/>
              <a:gd name="connsiteX927" fmla="*/ 1078827 w 5808292"/>
              <a:gd name="connsiteY927" fmla="*/ 387918 h 6858000"/>
              <a:gd name="connsiteX928" fmla="*/ 1074582 w 5808292"/>
              <a:gd name="connsiteY928" fmla="*/ 389516 h 6858000"/>
              <a:gd name="connsiteX929" fmla="*/ 1072797 w 5808292"/>
              <a:gd name="connsiteY929" fmla="*/ 382897 h 6858000"/>
              <a:gd name="connsiteX930" fmla="*/ 1064348 w 5808292"/>
              <a:gd name="connsiteY930" fmla="*/ 378151 h 6858000"/>
              <a:gd name="connsiteX931" fmla="*/ 1023046 w 5808292"/>
              <a:gd name="connsiteY931" fmla="*/ 370558 h 6858000"/>
              <a:gd name="connsiteX932" fmla="*/ 955461 w 5808292"/>
              <a:gd name="connsiteY932" fmla="*/ 370558 h 6858000"/>
              <a:gd name="connsiteX933" fmla="*/ 985499 w 5808292"/>
              <a:gd name="connsiteY933" fmla="*/ 359169 h 6858000"/>
              <a:gd name="connsiteX934" fmla="*/ 993008 w 5808292"/>
              <a:gd name="connsiteY934" fmla="*/ 351576 h 6858000"/>
              <a:gd name="connsiteX935" fmla="*/ 981744 w 5808292"/>
              <a:gd name="connsiteY935" fmla="*/ 343983 h 6858000"/>
              <a:gd name="connsiteX936" fmla="*/ 936688 w 5808292"/>
              <a:gd name="connsiteY936" fmla="*/ 351576 h 6858000"/>
              <a:gd name="connsiteX937" fmla="*/ 872857 w 5808292"/>
              <a:gd name="connsiteY937" fmla="*/ 351576 h 6858000"/>
              <a:gd name="connsiteX938" fmla="*/ 824046 w 5808292"/>
              <a:gd name="connsiteY938" fmla="*/ 336390 h 6858000"/>
              <a:gd name="connsiteX939" fmla="*/ 887876 w 5808292"/>
              <a:gd name="connsiteY939" fmla="*/ 332593 h 6858000"/>
              <a:gd name="connsiteX940" fmla="*/ 947952 w 5808292"/>
              <a:gd name="connsiteY940" fmla="*/ 325000 h 6858000"/>
              <a:gd name="connsiteX941" fmla="*/ 959216 w 5808292"/>
              <a:gd name="connsiteY941" fmla="*/ 325000 h 6858000"/>
              <a:gd name="connsiteX942" fmla="*/ 970480 w 5808292"/>
              <a:gd name="connsiteY942" fmla="*/ 294629 h 6858000"/>
              <a:gd name="connsiteX943" fmla="*/ 970480 w 5808292"/>
              <a:gd name="connsiteY943" fmla="*/ 287036 h 6858000"/>
              <a:gd name="connsiteX944" fmla="*/ 959216 w 5808292"/>
              <a:gd name="connsiteY944" fmla="*/ 283239 h 6858000"/>
              <a:gd name="connsiteX945" fmla="*/ 921669 w 5808292"/>
              <a:gd name="connsiteY945" fmla="*/ 283239 h 6858000"/>
              <a:gd name="connsiteX946" fmla="*/ 917914 w 5808292"/>
              <a:gd name="connsiteY946" fmla="*/ 275646 h 6858000"/>
              <a:gd name="connsiteX947" fmla="*/ 921669 w 5808292"/>
              <a:gd name="connsiteY947" fmla="*/ 271850 h 6858000"/>
              <a:gd name="connsiteX948" fmla="*/ 959216 w 5808292"/>
              <a:gd name="connsiteY948" fmla="*/ 271850 h 6858000"/>
              <a:gd name="connsiteX949" fmla="*/ 996763 w 5808292"/>
              <a:gd name="connsiteY949" fmla="*/ 271850 h 6858000"/>
              <a:gd name="connsiteX950" fmla="*/ 1015537 w 5808292"/>
              <a:gd name="connsiteY950" fmla="*/ 271850 h 6858000"/>
              <a:gd name="connsiteX951" fmla="*/ 1045575 w 5808292"/>
              <a:gd name="connsiteY951" fmla="*/ 252868 h 6858000"/>
              <a:gd name="connsiteX952" fmla="*/ 1090631 w 5808292"/>
              <a:gd name="connsiteY952" fmla="*/ 237682 h 6858000"/>
              <a:gd name="connsiteX953" fmla="*/ 1101895 w 5808292"/>
              <a:gd name="connsiteY953" fmla="*/ 226292 h 6858000"/>
              <a:gd name="connsiteX954" fmla="*/ 1090631 w 5808292"/>
              <a:gd name="connsiteY954" fmla="*/ 218699 h 6858000"/>
              <a:gd name="connsiteX955" fmla="*/ 1086877 w 5808292"/>
              <a:gd name="connsiteY955" fmla="*/ 207310 h 6858000"/>
              <a:gd name="connsiteX956" fmla="*/ 1083122 w 5808292"/>
              <a:gd name="connsiteY956" fmla="*/ 192124 h 6858000"/>
              <a:gd name="connsiteX957" fmla="*/ 1083122 w 5808292"/>
              <a:gd name="connsiteY957" fmla="*/ 180735 h 6858000"/>
              <a:gd name="connsiteX958" fmla="*/ 1086877 w 5808292"/>
              <a:gd name="connsiteY958" fmla="*/ 180735 h 6858000"/>
              <a:gd name="connsiteX959" fmla="*/ 1086877 w 5808292"/>
              <a:gd name="connsiteY959" fmla="*/ 154160 h 6858000"/>
              <a:gd name="connsiteX960" fmla="*/ 1056839 w 5808292"/>
              <a:gd name="connsiteY960" fmla="*/ 127584 h 6858000"/>
              <a:gd name="connsiteX961" fmla="*/ 1094386 w 5808292"/>
              <a:gd name="connsiteY961" fmla="*/ 116195 h 6858000"/>
              <a:gd name="connsiteX962" fmla="*/ 1090631 w 5808292"/>
              <a:gd name="connsiteY962" fmla="*/ 112398 h 6858000"/>
              <a:gd name="connsiteX963" fmla="*/ 940442 w 5808292"/>
              <a:gd name="connsiteY963" fmla="*/ 112398 h 6858000"/>
              <a:gd name="connsiteX964" fmla="*/ 936688 w 5808292"/>
              <a:gd name="connsiteY964" fmla="*/ 108602 h 6858000"/>
              <a:gd name="connsiteX965" fmla="*/ 955461 w 5808292"/>
              <a:gd name="connsiteY965" fmla="*/ 104805 h 6858000"/>
              <a:gd name="connsiteX966" fmla="*/ 973296 w 5808292"/>
              <a:gd name="connsiteY966" fmla="*/ 101009 h 6858000"/>
              <a:gd name="connsiteX967" fmla="*/ 979643 w 5808292"/>
              <a:gd name="connsiteY967" fmla="*/ 93110 h 6858000"/>
              <a:gd name="connsiteX968" fmla="*/ 992913 w 5808292"/>
              <a:gd name="connsiteY968" fmla="*/ 92430 h 6858000"/>
              <a:gd name="connsiteX969" fmla="*/ 1030471 w 5808292"/>
              <a:gd name="connsiteY969" fmla="*/ 84723 h 6858000"/>
              <a:gd name="connsiteX970" fmla="*/ 1064274 w 5808292"/>
              <a:gd name="connsiteY970" fmla="*/ 92430 h 6858000"/>
              <a:gd name="connsiteX971" fmla="*/ 1068030 w 5808292"/>
              <a:gd name="connsiteY971" fmla="*/ 92430 h 6858000"/>
              <a:gd name="connsiteX972" fmla="*/ 1071786 w 5808292"/>
              <a:gd name="connsiteY972" fmla="*/ 80870 h 6858000"/>
              <a:gd name="connsiteX973" fmla="*/ 1079297 w 5808292"/>
              <a:gd name="connsiteY973" fmla="*/ 88576 h 6858000"/>
              <a:gd name="connsiteX974" fmla="*/ 1094321 w 5808292"/>
              <a:gd name="connsiteY974" fmla="*/ 88576 h 6858000"/>
              <a:gd name="connsiteX975" fmla="*/ 1101833 w 5808292"/>
              <a:gd name="connsiteY975" fmla="*/ 92430 h 6858000"/>
              <a:gd name="connsiteX976" fmla="*/ 1131879 w 5808292"/>
              <a:gd name="connsiteY976" fmla="*/ 80870 h 6858000"/>
              <a:gd name="connsiteX977" fmla="*/ 1135635 w 5808292"/>
              <a:gd name="connsiteY977" fmla="*/ 69309 h 6858000"/>
              <a:gd name="connsiteX978" fmla="*/ 1150659 w 5808292"/>
              <a:gd name="connsiteY978" fmla="*/ 69309 h 6858000"/>
              <a:gd name="connsiteX979" fmla="*/ 1154415 w 5808292"/>
              <a:gd name="connsiteY979" fmla="*/ 92430 h 6858000"/>
              <a:gd name="connsiteX980" fmla="*/ 1161927 w 5808292"/>
              <a:gd name="connsiteY980" fmla="*/ 100137 h 6858000"/>
              <a:gd name="connsiteX981" fmla="*/ 1176950 w 5808292"/>
              <a:gd name="connsiteY981" fmla="*/ 100137 h 6858000"/>
              <a:gd name="connsiteX982" fmla="*/ 1191973 w 5808292"/>
              <a:gd name="connsiteY982" fmla="*/ 100137 h 6858000"/>
              <a:gd name="connsiteX983" fmla="*/ 1199485 w 5808292"/>
              <a:gd name="connsiteY983" fmla="*/ 103990 h 6858000"/>
              <a:gd name="connsiteX984" fmla="*/ 1222020 w 5808292"/>
              <a:gd name="connsiteY984" fmla="*/ 119404 h 6858000"/>
              <a:gd name="connsiteX985" fmla="*/ 1229532 w 5808292"/>
              <a:gd name="connsiteY985" fmla="*/ 134818 h 6858000"/>
              <a:gd name="connsiteX986" fmla="*/ 1255823 w 5808292"/>
              <a:gd name="connsiteY986" fmla="*/ 134818 h 6858000"/>
              <a:gd name="connsiteX987" fmla="*/ 1263335 w 5808292"/>
              <a:gd name="connsiteY987" fmla="*/ 100137 h 6858000"/>
              <a:gd name="connsiteX988" fmla="*/ 1267091 w 5808292"/>
              <a:gd name="connsiteY988" fmla="*/ 92430 h 6858000"/>
              <a:gd name="connsiteX989" fmla="*/ 1319673 w 5808292"/>
              <a:gd name="connsiteY989" fmla="*/ 103990 h 6858000"/>
              <a:gd name="connsiteX990" fmla="*/ 1345963 w 5808292"/>
              <a:gd name="connsiteY990" fmla="*/ 103990 h 6858000"/>
              <a:gd name="connsiteX991" fmla="*/ 1349719 w 5808292"/>
              <a:gd name="connsiteY991" fmla="*/ 100137 h 6858000"/>
              <a:gd name="connsiteX992" fmla="*/ 1376011 w 5808292"/>
              <a:gd name="connsiteY992" fmla="*/ 111697 h 6858000"/>
              <a:gd name="connsiteX993" fmla="*/ 1409813 w 5808292"/>
              <a:gd name="connsiteY993" fmla="*/ 92430 h 6858000"/>
              <a:gd name="connsiteX994" fmla="*/ 1417325 w 5808292"/>
              <a:gd name="connsiteY994" fmla="*/ 84723 h 6858000"/>
              <a:gd name="connsiteX995" fmla="*/ 1424837 w 5808292"/>
              <a:gd name="connsiteY995" fmla="*/ 88576 h 6858000"/>
              <a:gd name="connsiteX996" fmla="*/ 1458639 w 5808292"/>
              <a:gd name="connsiteY996" fmla="*/ 73163 h 6858000"/>
              <a:gd name="connsiteX997" fmla="*/ 1469907 w 5808292"/>
              <a:gd name="connsiteY997" fmla="*/ 65456 h 6858000"/>
              <a:gd name="connsiteX998" fmla="*/ 1514977 w 5808292"/>
              <a:gd name="connsiteY998" fmla="*/ 57749 h 6858000"/>
              <a:gd name="connsiteX999" fmla="*/ 1518733 w 5808292"/>
              <a:gd name="connsiteY999" fmla="*/ 50042 h 6858000"/>
              <a:gd name="connsiteX1000" fmla="*/ 1514977 w 5808292"/>
              <a:gd name="connsiteY1000" fmla="*/ 46189 h 6858000"/>
              <a:gd name="connsiteX1001" fmla="*/ 1499953 w 5808292"/>
              <a:gd name="connsiteY1001" fmla="*/ 46189 h 6858000"/>
              <a:gd name="connsiteX1002" fmla="*/ 1488686 w 5808292"/>
              <a:gd name="connsiteY1002" fmla="*/ 42335 h 6858000"/>
              <a:gd name="connsiteX1003" fmla="*/ 1479118 w 5808292"/>
              <a:gd name="connsiteY1003" fmla="*/ 31180 h 6858000"/>
              <a:gd name="connsiteX1004" fmla="*/ 1512247 w 5808292"/>
              <a:gd name="connsiteY1004" fmla="*/ 30624 h 6858000"/>
              <a:gd name="connsiteX1005" fmla="*/ 1598633 w 5808292"/>
              <a:gd name="connsiteY1005" fmla="*/ 30624 h 6858000"/>
              <a:gd name="connsiteX1006" fmla="*/ 1632435 w 5808292"/>
              <a:gd name="connsiteY1006" fmla="*/ 24828 h 6858000"/>
              <a:gd name="connsiteX1007" fmla="*/ 1669993 w 5808292"/>
              <a:gd name="connsiteY1007" fmla="*/ 21930 h 6858000"/>
              <a:gd name="connsiteX1008" fmla="*/ 1718820 w 5808292"/>
              <a:gd name="connsiteY1008" fmla="*/ 21930 h 6858000"/>
              <a:gd name="connsiteX1009" fmla="*/ 1748867 w 5808292"/>
              <a:gd name="connsiteY1009" fmla="*/ 19032 h 6858000"/>
              <a:gd name="connsiteX1010" fmla="*/ 1760134 w 5808292"/>
              <a:gd name="connsiteY1010" fmla="*/ 16135 h 6858000"/>
              <a:gd name="connsiteX1011" fmla="*/ 1805205 w 5808292"/>
              <a:gd name="connsiteY1011" fmla="*/ 16135 h 6858000"/>
              <a:gd name="connsiteX1012" fmla="*/ 1854031 w 5808292"/>
              <a:gd name="connsiteY1012" fmla="*/ 16135 h 6858000"/>
              <a:gd name="connsiteX1013" fmla="*/ 1902857 w 5808292"/>
              <a:gd name="connsiteY1013" fmla="*/ 16135 h 6858000"/>
              <a:gd name="connsiteX1014" fmla="*/ 1925392 w 5808292"/>
              <a:gd name="connsiteY1014" fmla="*/ 10339 h 6858000"/>
              <a:gd name="connsiteX1015" fmla="*/ 1959195 w 5808292"/>
              <a:gd name="connsiteY1015" fmla="*/ 10339 h 6858000"/>
              <a:gd name="connsiteX1016" fmla="*/ 1974218 w 5808292"/>
              <a:gd name="connsiteY1016" fmla="*/ 10339 h 6858000"/>
              <a:gd name="connsiteX1017" fmla="*/ 2015533 w 5808292"/>
              <a:gd name="connsiteY1017" fmla="*/ 13237 h 6858000"/>
              <a:gd name="connsiteX1018" fmla="*/ 2030556 w 5808292"/>
              <a:gd name="connsiteY1018" fmla="*/ 4543 h 6858000"/>
              <a:gd name="connsiteX1019" fmla="*/ 2045579 w 5808292"/>
              <a:gd name="connsiteY1019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5808292" h="6858000">
                <a:moveTo>
                  <a:pt x="899223" y="6196465"/>
                </a:moveTo>
                <a:lnTo>
                  <a:pt x="901239" y="6198075"/>
                </a:lnTo>
                <a:cubicBezTo>
                  <a:pt x="903586" y="6200448"/>
                  <a:pt x="905463" y="6202346"/>
                  <a:pt x="907341" y="6202346"/>
                </a:cubicBezTo>
                <a:cubicBezTo>
                  <a:pt x="944888" y="6206142"/>
                  <a:pt x="982435" y="6217531"/>
                  <a:pt x="1019982" y="6213735"/>
                </a:cubicBezTo>
                <a:cubicBezTo>
                  <a:pt x="1027492" y="6213735"/>
                  <a:pt x="1035001" y="6213735"/>
                  <a:pt x="1042511" y="6213735"/>
                </a:cubicBezTo>
                <a:cubicBezTo>
                  <a:pt x="1065039" y="6213735"/>
                  <a:pt x="1080058" y="6221328"/>
                  <a:pt x="1091322" y="6236514"/>
                </a:cubicBezTo>
                <a:cubicBezTo>
                  <a:pt x="1102586" y="6236514"/>
                  <a:pt x="1113851" y="6236514"/>
                  <a:pt x="1125115" y="6236514"/>
                </a:cubicBezTo>
                <a:cubicBezTo>
                  <a:pt x="1132624" y="6236514"/>
                  <a:pt x="1132624" y="6240310"/>
                  <a:pt x="1136379" y="6244107"/>
                </a:cubicBezTo>
                <a:cubicBezTo>
                  <a:pt x="1140134" y="6247903"/>
                  <a:pt x="1136379" y="6251700"/>
                  <a:pt x="1132624" y="6255496"/>
                </a:cubicBezTo>
                <a:cubicBezTo>
                  <a:pt x="1121360" y="6270682"/>
                  <a:pt x="1121360" y="6270682"/>
                  <a:pt x="1106341" y="6259293"/>
                </a:cubicBezTo>
                <a:cubicBezTo>
                  <a:pt x="1102586" y="6255496"/>
                  <a:pt x="1091322" y="6244107"/>
                  <a:pt x="1091322" y="6240310"/>
                </a:cubicBezTo>
                <a:cubicBezTo>
                  <a:pt x="1076303" y="6247903"/>
                  <a:pt x="1065039" y="6236514"/>
                  <a:pt x="1053775" y="6236514"/>
                </a:cubicBezTo>
                <a:cubicBezTo>
                  <a:pt x="1038756" y="6244107"/>
                  <a:pt x="1019982" y="6244107"/>
                  <a:pt x="1008718" y="6236514"/>
                </a:cubicBezTo>
                <a:cubicBezTo>
                  <a:pt x="1001209" y="6236514"/>
                  <a:pt x="997454" y="6232717"/>
                  <a:pt x="989945" y="6236514"/>
                </a:cubicBezTo>
                <a:cubicBezTo>
                  <a:pt x="982435" y="6236514"/>
                  <a:pt x="974926" y="6232717"/>
                  <a:pt x="963662" y="6240310"/>
                </a:cubicBezTo>
                <a:cubicBezTo>
                  <a:pt x="956152" y="6244107"/>
                  <a:pt x="944888" y="6232717"/>
                  <a:pt x="937378" y="6236514"/>
                </a:cubicBezTo>
                <a:cubicBezTo>
                  <a:pt x="933624" y="6244107"/>
                  <a:pt x="926114" y="6240310"/>
                  <a:pt x="922360" y="6240310"/>
                </a:cubicBezTo>
                <a:cubicBezTo>
                  <a:pt x="914850" y="6240310"/>
                  <a:pt x="918605" y="6232717"/>
                  <a:pt x="914850" y="6228921"/>
                </a:cubicBezTo>
                <a:cubicBezTo>
                  <a:pt x="911095" y="6228921"/>
                  <a:pt x="903586" y="6228921"/>
                  <a:pt x="896077" y="6228921"/>
                </a:cubicBezTo>
                <a:cubicBezTo>
                  <a:pt x="896077" y="6232717"/>
                  <a:pt x="892322" y="6236514"/>
                  <a:pt x="888567" y="6236514"/>
                </a:cubicBezTo>
                <a:cubicBezTo>
                  <a:pt x="881058" y="6232717"/>
                  <a:pt x="884812" y="6225124"/>
                  <a:pt x="884812" y="6221328"/>
                </a:cubicBezTo>
                <a:cubicBezTo>
                  <a:pt x="877303" y="6221328"/>
                  <a:pt x="869793" y="6221328"/>
                  <a:pt x="862284" y="6221328"/>
                </a:cubicBezTo>
                <a:cubicBezTo>
                  <a:pt x="866039" y="6228921"/>
                  <a:pt x="858529" y="6228921"/>
                  <a:pt x="854775" y="6228921"/>
                </a:cubicBezTo>
                <a:cubicBezTo>
                  <a:pt x="847265" y="6225124"/>
                  <a:pt x="851020" y="6221328"/>
                  <a:pt x="851020" y="6213735"/>
                </a:cubicBezTo>
                <a:cubicBezTo>
                  <a:pt x="841633" y="6213735"/>
                  <a:pt x="831308" y="6215633"/>
                  <a:pt x="820982" y="6216108"/>
                </a:cubicBezTo>
                <a:lnTo>
                  <a:pt x="805820" y="6212994"/>
                </a:lnTo>
                <a:lnTo>
                  <a:pt x="808291" y="6212355"/>
                </a:lnTo>
                <a:cubicBezTo>
                  <a:pt x="815803" y="6207504"/>
                  <a:pt x="823315" y="6212355"/>
                  <a:pt x="834582" y="6212355"/>
                </a:cubicBezTo>
                <a:cubicBezTo>
                  <a:pt x="842094" y="6212355"/>
                  <a:pt x="849605" y="6202655"/>
                  <a:pt x="860873" y="6202655"/>
                </a:cubicBezTo>
                <a:cubicBezTo>
                  <a:pt x="864629" y="6202655"/>
                  <a:pt x="868385" y="6207504"/>
                  <a:pt x="875897" y="6212355"/>
                </a:cubicBezTo>
                <a:cubicBezTo>
                  <a:pt x="883408" y="6212355"/>
                  <a:pt x="879653" y="6197805"/>
                  <a:pt x="883408" y="6197805"/>
                </a:cubicBezTo>
                <a:cubicBezTo>
                  <a:pt x="887164" y="6197805"/>
                  <a:pt x="887164" y="6197805"/>
                  <a:pt x="890920" y="6197805"/>
                </a:cubicBezTo>
                <a:close/>
                <a:moveTo>
                  <a:pt x="956152" y="6186999"/>
                </a:moveTo>
                <a:lnTo>
                  <a:pt x="956152" y="6187160"/>
                </a:lnTo>
                <a:lnTo>
                  <a:pt x="955123" y="6187221"/>
                </a:lnTo>
                <a:close/>
                <a:moveTo>
                  <a:pt x="26462" y="5843219"/>
                </a:moveTo>
                <a:lnTo>
                  <a:pt x="27100" y="5843752"/>
                </a:lnTo>
                <a:lnTo>
                  <a:pt x="26202" y="5843752"/>
                </a:lnTo>
                <a:close/>
                <a:moveTo>
                  <a:pt x="44327" y="5689580"/>
                </a:moveTo>
                <a:cubicBezTo>
                  <a:pt x="44327" y="5689580"/>
                  <a:pt x="48082" y="5689580"/>
                  <a:pt x="51838" y="5689580"/>
                </a:cubicBezTo>
                <a:cubicBezTo>
                  <a:pt x="51838" y="5689580"/>
                  <a:pt x="55594" y="5689580"/>
                  <a:pt x="55594" y="5693132"/>
                </a:cubicBezTo>
                <a:lnTo>
                  <a:pt x="54941" y="5693596"/>
                </a:lnTo>
                <a:lnTo>
                  <a:pt x="51838" y="5693132"/>
                </a:lnTo>
                <a:cubicBezTo>
                  <a:pt x="48082" y="5693132"/>
                  <a:pt x="44327" y="5693132"/>
                  <a:pt x="44327" y="5689580"/>
                </a:cubicBezTo>
                <a:close/>
                <a:moveTo>
                  <a:pt x="411864" y="5672327"/>
                </a:moveTo>
                <a:lnTo>
                  <a:pt x="412401" y="5675371"/>
                </a:lnTo>
                <a:cubicBezTo>
                  <a:pt x="416157" y="5678923"/>
                  <a:pt x="412401" y="5682476"/>
                  <a:pt x="412401" y="5682476"/>
                </a:cubicBezTo>
                <a:cubicBezTo>
                  <a:pt x="408645" y="5678923"/>
                  <a:pt x="408645" y="5678923"/>
                  <a:pt x="408645" y="5675371"/>
                </a:cubicBezTo>
                <a:close/>
                <a:moveTo>
                  <a:pt x="134468" y="5668268"/>
                </a:moveTo>
                <a:cubicBezTo>
                  <a:pt x="138224" y="5671819"/>
                  <a:pt x="145735" y="5678923"/>
                  <a:pt x="153246" y="5682476"/>
                </a:cubicBezTo>
                <a:cubicBezTo>
                  <a:pt x="160758" y="5693132"/>
                  <a:pt x="172026" y="5689580"/>
                  <a:pt x="175782" y="5675371"/>
                </a:cubicBezTo>
                <a:cubicBezTo>
                  <a:pt x="179538" y="5671819"/>
                  <a:pt x="179538" y="5671819"/>
                  <a:pt x="183294" y="5671819"/>
                </a:cubicBezTo>
                <a:cubicBezTo>
                  <a:pt x="190806" y="5671819"/>
                  <a:pt x="194561" y="5671819"/>
                  <a:pt x="202073" y="5675371"/>
                </a:cubicBezTo>
                <a:cubicBezTo>
                  <a:pt x="209584" y="5678923"/>
                  <a:pt x="220852" y="5686028"/>
                  <a:pt x="228364" y="5682476"/>
                </a:cubicBezTo>
                <a:cubicBezTo>
                  <a:pt x="243388" y="5675371"/>
                  <a:pt x="254655" y="5678923"/>
                  <a:pt x="265922" y="5678923"/>
                </a:cubicBezTo>
                <a:cubicBezTo>
                  <a:pt x="273434" y="5678923"/>
                  <a:pt x="273434" y="5675371"/>
                  <a:pt x="277190" y="5668268"/>
                </a:cubicBezTo>
                <a:cubicBezTo>
                  <a:pt x="277190" y="5664716"/>
                  <a:pt x="280946" y="5664716"/>
                  <a:pt x="288458" y="5668268"/>
                </a:cubicBezTo>
                <a:cubicBezTo>
                  <a:pt x="288458" y="5671819"/>
                  <a:pt x="288458" y="5675371"/>
                  <a:pt x="288458" y="5678923"/>
                </a:cubicBezTo>
                <a:cubicBezTo>
                  <a:pt x="288458" y="5689580"/>
                  <a:pt x="273434" y="5686028"/>
                  <a:pt x="273434" y="5700236"/>
                </a:cubicBezTo>
                <a:cubicBezTo>
                  <a:pt x="277190" y="5707340"/>
                  <a:pt x="269678" y="5707340"/>
                  <a:pt x="262166" y="5703788"/>
                </a:cubicBezTo>
                <a:cubicBezTo>
                  <a:pt x="262166" y="5703788"/>
                  <a:pt x="262166" y="5700236"/>
                  <a:pt x="262166" y="5700236"/>
                </a:cubicBezTo>
                <a:cubicBezTo>
                  <a:pt x="258410" y="5696683"/>
                  <a:pt x="254655" y="5693132"/>
                  <a:pt x="250899" y="5693132"/>
                </a:cubicBezTo>
                <a:cubicBezTo>
                  <a:pt x="243388" y="5696683"/>
                  <a:pt x="247143" y="5700236"/>
                  <a:pt x="243388" y="5703788"/>
                </a:cubicBezTo>
                <a:lnTo>
                  <a:pt x="236226" y="5708967"/>
                </a:lnTo>
                <a:lnTo>
                  <a:pt x="185234" y="5708967"/>
                </a:lnTo>
                <a:cubicBezTo>
                  <a:pt x="173966" y="5708967"/>
                  <a:pt x="162698" y="5706069"/>
                  <a:pt x="151431" y="5714762"/>
                </a:cubicBezTo>
                <a:cubicBezTo>
                  <a:pt x="151431" y="5714762"/>
                  <a:pt x="147675" y="5714762"/>
                  <a:pt x="143920" y="5711865"/>
                </a:cubicBezTo>
                <a:cubicBezTo>
                  <a:pt x="136408" y="5708967"/>
                  <a:pt x="128896" y="5708243"/>
                  <a:pt x="121384" y="5708605"/>
                </a:cubicBezTo>
                <a:lnTo>
                  <a:pt x="105863" y="5710850"/>
                </a:lnTo>
                <a:lnTo>
                  <a:pt x="101603" y="5704232"/>
                </a:lnTo>
                <a:cubicBezTo>
                  <a:pt x="97848" y="5702012"/>
                  <a:pt x="93153" y="5700236"/>
                  <a:pt x="89397" y="5696683"/>
                </a:cubicBezTo>
                <a:cubicBezTo>
                  <a:pt x="85641" y="5693132"/>
                  <a:pt x="81886" y="5693132"/>
                  <a:pt x="78130" y="5696683"/>
                </a:cubicBezTo>
                <a:cubicBezTo>
                  <a:pt x="74374" y="5703788"/>
                  <a:pt x="70618" y="5707340"/>
                  <a:pt x="63106" y="5703788"/>
                </a:cubicBezTo>
                <a:cubicBezTo>
                  <a:pt x="51838" y="5703788"/>
                  <a:pt x="55594" y="5700236"/>
                  <a:pt x="51838" y="5693132"/>
                </a:cubicBezTo>
                <a:cubicBezTo>
                  <a:pt x="51838" y="5693132"/>
                  <a:pt x="52777" y="5694020"/>
                  <a:pt x="53716" y="5694464"/>
                </a:cubicBezTo>
                <a:lnTo>
                  <a:pt x="54941" y="5693596"/>
                </a:lnTo>
                <a:lnTo>
                  <a:pt x="60759" y="5694464"/>
                </a:lnTo>
                <a:cubicBezTo>
                  <a:pt x="63106" y="5694907"/>
                  <a:pt x="64984" y="5694907"/>
                  <a:pt x="66862" y="5693132"/>
                </a:cubicBezTo>
                <a:cubicBezTo>
                  <a:pt x="78130" y="5678923"/>
                  <a:pt x="89397" y="5671819"/>
                  <a:pt x="104420" y="5682476"/>
                </a:cubicBezTo>
                <a:cubicBezTo>
                  <a:pt x="108176" y="5686028"/>
                  <a:pt x="119444" y="5686028"/>
                  <a:pt x="119444" y="5678923"/>
                </a:cubicBezTo>
                <a:cubicBezTo>
                  <a:pt x="119444" y="5668268"/>
                  <a:pt x="130712" y="5675371"/>
                  <a:pt x="134468" y="5668268"/>
                </a:cubicBezTo>
                <a:close/>
                <a:moveTo>
                  <a:pt x="810084" y="900296"/>
                </a:moveTo>
                <a:lnTo>
                  <a:pt x="811984" y="900296"/>
                </a:lnTo>
                <a:lnTo>
                  <a:pt x="803816" y="901194"/>
                </a:lnTo>
                <a:lnTo>
                  <a:pt x="801143" y="900900"/>
                </a:lnTo>
                <a:close/>
                <a:moveTo>
                  <a:pt x="928133" y="886188"/>
                </a:moveTo>
                <a:cubicBezTo>
                  <a:pt x="936581" y="885909"/>
                  <a:pt x="945968" y="886467"/>
                  <a:pt x="955354" y="887026"/>
                </a:cubicBezTo>
                <a:cubicBezTo>
                  <a:pt x="966619" y="888142"/>
                  <a:pt x="989147" y="889258"/>
                  <a:pt x="996656" y="894840"/>
                </a:cubicBezTo>
                <a:lnTo>
                  <a:pt x="998876" y="895896"/>
                </a:lnTo>
                <a:lnTo>
                  <a:pt x="910858" y="895896"/>
                </a:lnTo>
                <a:cubicBezTo>
                  <a:pt x="903346" y="895896"/>
                  <a:pt x="899590" y="907456"/>
                  <a:pt x="892078" y="899749"/>
                </a:cubicBezTo>
                <a:lnTo>
                  <a:pt x="875338" y="894167"/>
                </a:lnTo>
                <a:lnTo>
                  <a:pt x="895279" y="892607"/>
                </a:lnTo>
                <a:cubicBezTo>
                  <a:pt x="899033" y="892607"/>
                  <a:pt x="902788" y="891491"/>
                  <a:pt x="906543" y="890374"/>
                </a:cubicBezTo>
                <a:cubicBezTo>
                  <a:pt x="912175" y="887583"/>
                  <a:pt x="919685" y="886467"/>
                  <a:pt x="928133" y="886188"/>
                </a:cubicBezTo>
                <a:close/>
                <a:moveTo>
                  <a:pt x="784430" y="884793"/>
                </a:moveTo>
                <a:lnTo>
                  <a:pt x="801411" y="884793"/>
                </a:lnTo>
                <a:cubicBezTo>
                  <a:pt x="816429" y="884793"/>
                  <a:pt x="835203" y="885909"/>
                  <a:pt x="853977" y="890374"/>
                </a:cubicBezTo>
                <a:lnTo>
                  <a:pt x="800797" y="892482"/>
                </a:lnTo>
                <a:lnTo>
                  <a:pt x="757518" y="892482"/>
                </a:lnTo>
                <a:cubicBezTo>
                  <a:pt x="768782" y="890250"/>
                  <a:pt x="780047" y="891366"/>
                  <a:pt x="787556" y="889133"/>
                </a:cubicBezTo>
                <a:cubicBezTo>
                  <a:pt x="787556" y="888017"/>
                  <a:pt x="795065" y="888017"/>
                  <a:pt x="795065" y="886901"/>
                </a:cubicBezTo>
                <a:close/>
                <a:moveTo>
                  <a:pt x="718807" y="884793"/>
                </a:moveTo>
                <a:lnTo>
                  <a:pt x="781284" y="884793"/>
                </a:lnTo>
                <a:lnTo>
                  <a:pt x="738745" y="886901"/>
                </a:lnTo>
                <a:cubicBezTo>
                  <a:pt x="716216" y="888017"/>
                  <a:pt x="697443" y="886901"/>
                  <a:pt x="674914" y="886901"/>
                </a:cubicBezTo>
                <a:lnTo>
                  <a:pt x="674183" y="886834"/>
                </a:lnTo>
                <a:close/>
                <a:moveTo>
                  <a:pt x="833739" y="491518"/>
                </a:moveTo>
                <a:lnTo>
                  <a:pt x="833199" y="492814"/>
                </a:lnTo>
                <a:lnTo>
                  <a:pt x="829212" y="491944"/>
                </a:lnTo>
                <a:close/>
                <a:moveTo>
                  <a:pt x="1017414" y="395710"/>
                </a:moveTo>
                <a:cubicBezTo>
                  <a:pt x="1021169" y="395235"/>
                  <a:pt x="1024924" y="395235"/>
                  <a:pt x="1026801" y="397133"/>
                </a:cubicBezTo>
                <a:lnTo>
                  <a:pt x="1037642" y="401518"/>
                </a:lnTo>
                <a:lnTo>
                  <a:pt x="1020611" y="397672"/>
                </a:lnTo>
                <a:lnTo>
                  <a:pt x="1015620" y="395982"/>
                </a:lnTo>
                <a:close/>
                <a:moveTo>
                  <a:pt x="943235" y="46924"/>
                </a:moveTo>
                <a:lnTo>
                  <a:pt x="949986" y="47706"/>
                </a:lnTo>
                <a:lnTo>
                  <a:pt x="945965" y="51487"/>
                </a:lnTo>
                <a:lnTo>
                  <a:pt x="943311" y="52622"/>
                </a:lnTo>
                <a:lnTo>
                  <a:pt x="940442" y="51655"/>
                </a:lnTo>
                <a:lnTo>
                  <a:pt x="938381" y="47486"/>
                </a:lnTo>
                <a:close/>
                <a:moveTo>
                  <a:pt x="1347911" y="38338"/>
                </a:moveTo>
                <a:lnTo>
                  <a:pt x="1347371" y="39445"/>
                </a:lnTo>
                <a:lnTo>
                  <a:pt x="1343384" y="38702"/>
                </a:lnTo>
                <a:close/>
                <a:moveTo>
                  <a:pt x="2048523" y="0"/>
                </a:moveTo>
                <a:lnTo>
                  <a:pt x="2098161" y="0"/>
                </a:lnTo>
                <a:lnTo>
                  <a:pt x="2098161" y="4543"/>
                </a:lnTo>
                <a:cubicBezTo>
                  <a:pt x="2128209" y="4543"/>
                  <a:pt x="2162011" y="4543"/>
                  <a:pt x="2192058" y="4543"/>
                </a:cubicBezTo>
                <a:cubicBezTo>
                  <a:pt x="2199569" y="-1252"/>
                  <a:pt x="2207081" y="-1252"/>
                  <a:pt x="2214593" y="4543"/>
                </a:cubicBezTo>
                <a:cubicBezTo>
                  <a:pt x="2229617" y="4543"/>
                  <a:pt x="2243701" y="2370"/>
                  <a:pt x="2257786" y="559"/>
                </a:cubicBezTo>
                <a:lnTo>
                  <a:pt x="2271114" y="0"/>
                </a:lnTo>
                <a:lnTo>
                  <a:pt x="5808292" y="0"/>
                </a:lnTo>
                <a:lnTo>
                  <a:pt x="5808292" y="6858000"/>
                </a:lnTo>
                <a:lnTo>
                  <a:pt x="1792090" y="6858000"/>
                </a:lnTo>
                <a:lnTo>
                  <a:pt x="1794810" y="6839268"/>
                </a:lnTo>
                <a:cubicBezTo>
                  <a:pt x="1797157" y="6833969"/>
                  <a:pt x="1800913" y="6831079"/>
                  <a:pt x="1806546" y="6831079"/>
                </a:cubicBezTo>
                <a:cubicBezTo>
                  <a:pt x="1821570" y="6831079"/>
                  <a:pt x="1832837" y="6823372"/>
                  <a:pt x="1847861" y="6823372"/>
                </a:cubicBezTo>
                <a:cubicBezTo>
                  <a:pt x="1862884" y="6823372"/>
                  <a:pt x="1877908" y="6827226"/>
                  <a:pt x="1896687" y="6823372"/>
                </a:cubicBezTo>
                <a:cubicBezTo>
                  <a:pt x="1911710" y="6819519"/>
                  <a:pt x="1926734" y="6819519"/>
                  <a:pt x="1941757" y="6823372"/>
                </a:cubicBezTo>
                <a:cubicBezTo>
                  <a:pt x="1953025" y="6827226"/>
                  <a:pt x="1956781" y="6815666"/>
                  <a:pt x="1960536" y="6807959"/>
                </a:cubicBezTo>
                <a:cubicBezTo>
                  <a:pt x="1971804" y="6796398"/>
                  <a:pt x="1968048" y="6788692"/>
                  <a:pt x="1953025" y="6788692"/>
                </a:cubicBezTo>
                <a:cubicBezTo>
                  <a:pt x="1949269" y="6788692"/>
                  <a:pt x="1941757" y="6788692"/>
                  <a:pt x="1934246" y="6788692"/>
                </a:cubicBezTo>
                <a:cubicBezTo>
                  <a:pt x="1926734" y="6784838"/>
                  <a:pt x="1915466" y="6784838"/>
                  <a:pt x="1915466" y="6777131"/>
                </a:cubicBezTo>
                <a:cubicBezTo>
                  <a:pt x="1915466" y="6757864"/>
                  <a:pt x="1904198" y="6757864"/>
                  <a:pt x="1892931" y="6757864"/>
                </a:cubicBezTo>
                <a:cubicBezTo>
                  <a:pt x="1877908" y="6757864"/>
                  <a:pt x="1866640" y="6757864"/>
                  <a:pt x="1859128" y="6746304"/>
                </a:cubicBezTo>
                <a:cubicBezTo>
                  <a:pt x="1851617" y="6738597"/>
                  <a:pt x="1836593" y="6738597"/>
                  <a:pt x="1825325" y="6746304"/>
                </a:cubicBezTo>
                <a:cubicBezTo>
                  <a:pt x="1810302" y="6757864"/>
                  <a:pt x="1791523" y="6750157"/>
                  <a:pt x="1772744" y="6750157"/>
                </a:cubicBezTo>
                <a:cubicBezTo>
                  <a:pt x="1768988" y="6750157"/>
                  <a:pt x="1768988" y="6746304"/>
                  <a:pt x="1765232" y="6746304"/>
                </a:cubicBezTo>
                <a:cubicBezTo>
                  <a:pt x="1761476" y="6738597"/>
                  <a:pt x="1765232" y="6734743"/>
                  <a:pt x="1768988" y="6734743"/>
                </a:cubicBezTo>
                <a:cubicBezTo>
                  <a:pt x="1780255" y="6734743"/>
                  <a:pt x="1787767" y="6734743"/>
                  <a:pt x="1791523" y="6727037"/>
                </a:cubicBezTo>
                <a:cubicBezTo>
                  <a:pt x="1802790" y="6715476"/>
                  <a:pt x="1799034" y="6707770"/>
                  <a:pt x="1799034" y="6700063"/>
                </a:cubicBezTo>
                <a:cubicBezTo>
                  <a:pt x="1787767" y="6700063"/>
                  <a:pt x="1776500" y="6696209"/>
                  <a:pt x="1761476" y="6696209"/>
                </a:cubicBezTo>
                <a:cubicBezTo>
                  <a:pt x="1768988" y="6692356"/>
                  <a:pt x="1772744" y="6692356"/>
                  <a:pt x="1776500" y="6692356"/>
                </a:cubicBezTo>
                <a:cubicBezTo>
                  <a:pt x="1787767" y="6692356"/>
                  <a:pt x="1799034" y="6688502"/>
                  <a:pt x="1810302" y="6692356"/>
                </a:cubicBezTo>
                <a:cubicBezTo>
                  <a:pt x="1825325" y="6696209"/>
                  <a:pt x="1829082" y="6684649"/>
                  <a:pt x="1844105" y="6680796"/>
                </a:cubicBezTo>
                <a:cubicBezTo>
                  <a:pt x="1859128" y="6676942"/>
                  <a:pt x="1859128" y="6673089"/>
                  <a:pt x="1851617" y="6657675"/>
                </a:cubicBezTo>
                <a:cubicBezTo>
                  <a:pt x="1847861" y="6646115"/>
                  <a:pt x="1840349" y="6642261"/>
                  <a:pt x="1832837" y="6646115"/>
                </a:cubicBezTo>
                <a:cubicBezTo>
                  <a:pt x="1821570" y="6653822"/>
                  <a:pt x="1810302" y="6649968"/>
                  <a:pt x="1802790" y="6649968"/>
                </a:cubicBezTo>
                <a:cubicBezTo>
                  <a:pt x="1780255" y="6653822"/>
                  <a:pt x="1761476" y="6646115"/>
                  <a:pt x="1738941" y="6657675"/>
                </a:cubicBezTo>
                <a:cubicBezTo>
                  <a:pt x="1738941" y="6657675"/>
                  <a:pt x="1735185" y="6657675"/>
                  <a:pt x="1731429" y="6653822"/>
                </a:cubicBezTo>
                <a:cubicBezTo>
                  <a:pt x="1712650" y="6646115"/>
                  <a:pt x="1697626" y="6646115"/>
                  <a:pt x="1678847" y="6646115"/>
                </a:cubicBezTo>
                <a:cubicBezTo>
                  <a:pt x="1652556" y="6642261"/>
                  <a:pt x="1626265" y="6634555"/>
                  <a:pt x="1599974" y="6638408"/>
                </a:cubicBezTo>
                <a:cubicBezTo>
                  <a:pt x="1599974" y="6638408"/>
                  <a:pt x="1596218" y="6638408"/>
                  <a:pt x="1596218" y="6638408"/>
                </a:cubicBezTo>
                <a:cubicBezTo>
                  <a:pt x="1596218" y="6634555"/>
                  <a:pt x="1596218" y="6634555"/>
                  <a:pt x="1596218" y="6634555"/>
                </a:cubicBezTo>
                <a:cubicBezTo>
                  <a:pt x="1596218" y="6630701"/>
                  <a:pt x="1596218" y="6626848"/>
                  <a:pt x="1599974" y="6626848"/>
                </a:cubicBezTo>
                <a:cubicBezTo>
                  <a:pt x="1603730" y="6626848"/>
                  <a:pt x="1607486" y="6626848"/>
                  <a:pt x="1611242" y="6626848"/>
                </a:cubicBezTo>
                <a:cubicBezTo>
                  <a:pt x="1633777" y="6626848"/>
                  <a:pt x="1656312" y="6626848"/>
                  <a:pt x="1678847" y="6626848"/>
                </a:cubicBezTo>
                <a:cubicBezTo>
                  <a:pt x="1682603" y="6626848"/>
                  <a:pt x="1690115" y="6626848"/>
                  <a:pt x="1690115" y="6619141"/>
                </a:cubicBezTo>
                <a:cubicBezTo>
                  <a:pt x="1686359" y="6603727"/>
                  <a:pt x="1701382" y="6603727"/>
                  <a:pt x="1708894" y="6603727"/>
                </a:cubicBezTo>
                <a:cubicBezTo>
                  <a:pt x="1723917" y="6603727"/>
                  <a:pt x="1738941" y="6603727"/>
                  <a:pt x="1753964" y="6603727"/>
                </a:cubicBezTo>
                <a:cubicBezTo>
                  <a:pt x="1765232" y="6603727"/>
                  <a:pt x="1776500" y="6599874"/>
                  <a:pt x="1787767" y="6596020"/>
                </a:cubicBezTo>
                <a:cubicBezTo>
                  <a:pt x="1784011" y="6588314"/>
                  <a:pt x="1776500" y="6584460"/>
                  <a:pt x="1768988" y="6584460"/>
                </a:cubicBezTo>
                <a:cubicBezTo>
                  <a:pt x="1738941" y="6584460"/>
                  <a:pt x="1708894" y="6592167"/>
                  <a:pt x="1678847" y="6580607"/>
                </a:cubicBezTo>
                <a:cubicBezTo>
                  <a:pt x="1630021" y="6580607"/>
                  <a:pt x="1581195" y="6580607"/>
                  <a:pt x="1536125" y="6580607"/>
                </a:cubicBezTo>
                <a:cubicBezTo>
                  <a:pt x="1528613" y="6580607"/>
                  <a:pt x="1524857" y="6592167"/>
                  <a:pt x="1517345" y="6584460"/>
                </a:cubicBezTo>
                <a:cubicBezTo>
                  <a:pt x="1506077" y="6572900"/>
                  <a:pt x="1491054" y="6580607"/>
                  <a:pt x="1479787" y="6580607"/>
                </a:cubicBezTo>
                <a:cubicBezTo>
                  <a:pt x="1468519" y="6580607"/>
                  <a:pt x="1453496" y="6576753"/>
                  <a:pt x="1442228" y="6584460"/>
                </a:cubicBezTo>
                <a:cubicBezTo>
                  <a:pt x="1434716" y="6588314"/>
                  <a:pt x="1423449" y="6584460"/>
                  <a:pt x="1415937" y="6584460"/>
                </a:cubicBezTo>
                <a:cubicBezTo>
                  <a:pt x="1397158" y="6576753"/>
                  <a:pt x="1374623" y="6572900"/>
                  <a:pt x="1352088" y="6572900"/>
                </a:cubicBezTo>
                <a:cubicBezTo>
                  <a:pt x="1344576" y="6572900"/>
                  <a:pt x="1340820" y="6580607"/>
                  <a:pt x="1337064" y="6580607"/>
                </a:cubicBezTo>
                <a:cubicBezTo>
                  <a:pt x="1329552" y="6576753"/>
                  <a:pt x="1322041" y="6572900"/>
                  <a:pt x="1314529" y="6572900"/>
                </a:cubicBezTo>
                <a:lnTo>
                  <a:pt x="1231262" y="6572900"/>
                </a:lnTo>
                <a:lnTo>
                  <a:pt x="1234002" y="6566806"/>
                </a:lnTo>
                <a:cubicBezTo>
                  <a:pt x="1237756" y="6555417"/>
                  <a:pt x="1241511" y="6547824"/>
                  <a:pt x="1249021" y="6536434"/>
                </a:cubicBezTo>
                <a:cubicBezTo>
                  <a:pt x="1249021" y="6532638"/>
                  <a:pt x="1249021" y="6528842"/>
                  <a:pt x="1249021" y="6528842"/>
                </a:cubicBezTo>
                <a:cubicBezTo>
                  <a:pt x="1230247" y="6509859"/>
                  <a:pt x="1215228" y="6490877"/>
                  <a:pt x="1192700" y="6490877"/>
                </a:cubicBezTo>
                <a:cubicBezTo>
                  <a:pt x="1125115" y="6490877"/>
                  <a:pt x="1061284" y="6490877"/>
                  <a:pt x="997454" y="6490877"/>
                </a:cubicBezTo>
                <a:cubicBezTo>
                  <a:pt x="993699" y="6490877"/>
                  <a:pt x="982435" y="6498470"/>
                  <a:pt x="982435" y="6483284"/>
                </a:cubicBezTo>
                <a:cubicBezTo>
                  <a:pt x="982435" y="6475691"/>
                  <a:pt x="993699" y="6479487"/>
                  <a:pt x="997454" y="6479487"/>
                </a:cubicBezTo>
                <a:cubicBezTo>
                  <a:pt x="1012473" y="6479487"/>
                  <a:pt x="1027492" y="6479487"/>
                  <a:pt x="1042511" y="6468098"/>
                </a:cubicBezTo>
                <a:cubicBezTo>
                  <a:pt x="1076303" y="6433930"/>
                  <a:pt x="1121360" y="6422541"/>
                  <a:pt x="1170171" y="6418744"/>
                </a:cubicBezTo>
                <a:cubicBezTo>
                  <a:pt x="1192700" y="6418744"/>
                  <a:pt x="1218983" y="6422541"/>
                  <a:pt x="1245266" y="6414948"/>
                </a:cubicBezTo>
                <a:cubicBezTo>
                  <a:pt x="1260285" y="6407355"/>
                  <a:pt x="1279058" y="6411151"/>
                  <a:pt x="1294077" y="6414948"/>
                </a:cubicBezTo>
                <a:cubicBezTo>
                  <a:pt x="1309096" y="6414948"/>
                  <a:pt x="1324115" y="6403558"/>
                  <a:pt x="1339134" y="6407355"/>
                </a:cubicBezTo>
                <a:cubicBezTo>
                  <a:pt x="1346643" y="6407355"/>
                  <a:pt x="1361662" y="6414948"/>
                  <a:pt x="1357908" y="6399762"/>
                </a:cubicBezTo>
                <a:cubicBezTo>
                  <a:pt x="1357908" y="6388372"/>
                  <a:pt x="1346643" y="6395965"/>
                  <a:pt x="1339134" y="6392169"/>
                </a:cubicBezTo>
                <a:cubicBezTo>
                  <a:pt x="1294077" y="6388372"/>
                  <a:pt x="1252775" y="6399762"/>
                  <a:pt x="1207719" y="6399762"/>
                </a:cubicBezTo>
                <a:cubicBezTo>
                  <a:pt x="1185190" y="6399762"/>
                  <a:pt x="1173926" y="6380779"/>
                  <a:pt x="1151398" y="6376983"/>
                </a:cubicBezTo>
                <a:cubicBezTo>
                  <a:pt x="1151398" y="6376983"/>
                  <a:pt x="1151398" y="6373186"/>
                  <a:pt x="1151398" y="6369390"/>
                </a:cubicBezTo>
                <a:cubicBezTo>
                  <a:pt x="1151398" y="6365594"/>
                  <a:pt x="1147643" y="6358001"/>
                  <a:pt x="1155152" y="6354204"/>
                </a:cubicBezTo>
                <a:cubicBezTo>
                  <a:pt x="1166417" y="6354204"/>
                  <a:pt x="1177681" y="6354204"/>
                  <a:pt x="1188945" y="6354204"/>
                </a:cubicBezTo>
                <a:cubicBezTo>
                  <a:pt x="1200209" y="6354204"/>
                  <a:pt x="1203964" y="6346611"/>
                  <a:pt x="1211473" y="6346611"/>
                </a:cubicBezTo>
                <a:cubicBezTo>
                  <a:pt x="1215228" y="6346611"/>
                  <a:pt x="1215228" y="6342815"/>
                  <a:pt x="1215228" y="6339018"/>
                </a:cubicBezTo>
                <a:cubicBezTo>
                  <a:pt x="1215228" y="6335222"/>
                  <a:pt x="1211473" y="6335222"/>
                  <a:pt x="1207719" y="6335222"/>
                </a:cubicBezTo>
                <a:cubicBezTo>
                  <a:pt x="1196454" y="6335222"/>
                  <a:pt x="1185190" y="6335222"/>
                  <a:pt x="1173926" y="6335222"/>
                </a:cubicBezTo>
                <a:cubicBezTo>
                  <a:pt x="1170171" y="6335222"/>
                  <a:pt x="1162662" y="6335222"/>
                  <a:pt x="1162662" y="6327629"/>
                </a:cubicBezTo>
                <a:cubicBezTo>
                  <a:pt x="1162662" y="6323832"/>
                  <a:pt x="1170171" y="6323832"/>
                  <a:pt x="1170171" y="6320036"/>
                </a:cubicBezTo>
                <a:cubicBezTo>
                  <a:pt x="1185190" y="6308647"/>
                  <a:pt x="1200209" y="6301054"/>
                  <a:pt x="1215228" y="6301054"/>
                </a:cubicBezTo>
                <a:cubicBezTo>
                  <a:pt x="1241511" y="6301054"/>
                  <a:pt x="1260285" y="6282071"/>
                  <a:pt x="1286568" y="6285868"/>
                </a:cubicBezTo>
                <a:cubicBezTo>
                  <a:pt x="1286568" y="6285868"/>
                  <a:pt x="1286568" y="6282071"/>
                  <a:pt x="1286568" y="6282071"/>
                </a:cubicBezTo>
                <a:cubicBezTo>
                  <a:pt x="1286568" y="6278275"/>
                  <a:pt x="1286568" y="6278275"/>
                  <a:pt x="1286568" y="6274478"/>
                </a:cubicBezTo>
                <a:cubicBezTo>
                  <a:pt x="1282813" y="6274478"/>
                  <a:pt x="1275304" y="6274478"/>
                  <a:pt x="1271549" y="6274478"/>
                </a:cubicBezTo>
                <a:cubicBezTo>
                  <a:pt x="1256530" y="6270682"/>
                  <a:pt x="1256530" y="6266885"/>
                  <a:pt x="1260285" y="6251700"/>
                </a:cubicBezTo>
                <a:cubicBezTo>
                  <a:pt x="1264039" y="6247903"/>
                  <a:pt x="1264039" y="6244107"/>
                  <a:pt x="1256530" y="6240310"/>
                </a:cubicBezTo>
                <a:cubicBezTo>
                  <a:pt x="1245266" y="6236514"/>
                  <a:pt x="1234002" y="6236514"/>
                  <a:pt x="1222738" y="6228921"/>
                </a:cubicBezTo>
                <a:cubicBezTo>
                  <a:pt x="1234002" y="6228921"/>
                  <a:pt x="1241511" y="6228921"/>
                  <a:pt x="1249021" y="6228921"/>
                </a:cubicBezTo>
                <a:cubicBezTo>
                  <a:pt x="1256530" y="6228921"/>
                  <a:pt x="1256530" y="6221328"/>
                  <a:pt x="1252775" y="6217531"/>
                </a:cubicBezTo>
                <a:cubicBezTo>
                  <a:pt x="1252775" y="6213735"/>
                  <a:pt x="1245266" y="6213735"/>
                  <a:pt x="1252775" y="6209938"/>
                </a:cubicBezTo>
                <a:cubicBezTo>
                  <a:pt x="1252775" y="6209938"/>
                  <a:pt x="1256530" y="6206142"/>
                  <a:pt x="1256530" y="6209938"/>
                </a:cubicBezTo>
                <a:cubicBezTo>
                  <a:pt x="1267794" y="6217531"/>
                  <a:pt x="1282813" y="6213735"/>
                  <a:pt x="1294077" y="6213735"/>
                </a:cubicBezTo>
                <a:cubicBezTo>
                  <a:pt x="1297832" y="6213735"/>
                  <a:pt x="1301587" y="6213735"/>
                  <a:pt x="1301587" y="6209938"/>
                </a:cubicBezTo>
                <a:cubicBezTo>
                  <a:pt x="1301587" y="6206142"/>
                  <a:pt x="1301587" y="6206142"/>
                  <a:pt x="1297832" y="6202346"/>
                </a:cubicBezTo>
                <a:cubicBezTo>
                  <a:pt x="1290323" y="6194753"/>
                  <a:pt x="1279058" y="6194753"/>
                  <a:pt x="1275304" y="6187160"/>
                </a:cubicBezTo>
                <a:cubicBezTo>
                  <a:pt x="1271549" y="6179567"/>
                  <a:pt x="1264039" y="6175770"/>
                  <a:pt x="1271549" y="6168177"/>
                </a:cubicBezTo>
                <a:cubicBezTo>
                  <a:pt x="1275304" y="6164381"/>
                  <a:pt x="1275304" y="6156788"/>
                  <a:pt x="1279058" y="6156788"/>
                </a:cubicBezTo>
                <a:cubicBezTo>
                  <a:pt x="1286568" y="6156788"/>
                  <a:pt x="1294077" y="6152991"/>
                  <a:pt x="1297832" y="6156788"/>
                </a:cubicBezTo>
                <a:cubicBezTo>
                  <a:pt x="1312851" y="6164381"/>
                  <a:pt x="1327870" y="6168177"/>
                  <a:pt x="1342889" y="6171974"/>
                </a:cubicBezTo>
                <a:cubicBezTo>
                  <a:pt x="1354153" y="6179567"/>
                  <a:pt x="1354153" y="6175770"/>
                  <a:pt x="1361662" y="6164381"/>
                </a:cubicBezTo>
                <a:cubicBezTo>
                  <a:pt x="1361662" y="6156788"/>
                  <a:pt x="1365417" y="6145399"/>
                  <a:pt x="1372926" y="6141602"/>
                </a:cubicBezTo>
                <a:cubicBezTo>
                  <a:pt x="1384191" y="6141602"/>
                  <a:pt x="1391700" y="6134009"/>
                  <a:pt x="1406719" y="6134009"/>
                </a:cubicBezTo>
                <a:cubicBezTo>
                  <a:pt x="1414228" y="6137806"/>
                  <a:pt x="1425493" y="6134009"/>
                  <a:pt x="1436757" y="6137806"/>
                </a:cubicBezTo>
                <a:cubicBezTo>
                  <a:pt x="1444266" y="6137806"/>
                  <a:pt x="1444266" y="6130213"/>
                  <a:pt x="1444266" y="6126416"/>
                </a:cubicBezTo>
                <a:cubicBezTo>
                  <a:pt x="1444266" y="6118823"/>
                  <a:pt x="1440512" y="6115027"/>
                  <a:pt x="1436757" y="6115027"/>
                </a:cubicBezTo>
                <a:cubicBezTo>
                  <a:pt x="1429247" y="6115027"/>
                  <a:pt x="1429247" y="6118823"/>
                  <a:pt x="1425493" y="6118823"/>
                </a:cubicBezTo>
                <a:cubicBezTo>
                  <a:pt x="1406719" y="6126416"/>
                  <a:pt x="1391700" y="6122620"/>
                  <a:pt x="1380436" y="6107434"/>
                </a:cubicBezTo>
                <a:cubicBezTo>
                  <a:pt x="1376681" y="6099841"/>
                  <a:pt x="1384191" y="6092248"/>
                  <a:pt x="1376681" y="6084655"/>
                </a:cubicBezTo>
                <a:cubicBezTo>
                  <a:pt x="1365417" y="6084655"/>
                  <a:pt x="1354153" y="6084655"/>
                  <a:pt x="1342889" y="6084655"/>
                </a:cubicBezTo>
                <a:cubicBezTo>
                  <a:pt x="1335379" y="6080859"/>
                  <a:pt x="1324115" y="6088452"/>
                  <a:pt x="1312851" y="6080859"/>
                </a:cubicBezTo>
                <a:cubicBezTo>
                  <a:pt x="1310035" y="6078011"/>
                  <a:pt x="1307688" y="6076825"/>
                  <a:pt x="1305576" y="6076647"/>
                </a:cubicBezTo>
                <a:lnTo>
                  <a:pt x="1301346" y="6077973"/>
                </a:lnTo>
                <a:lnTo>
                  <a:pt x="1304064" y="6071704"/>
                </a:lnTo>
                <a:cubicBezTo>
                  <a:pt x="1315332" y="6057153"/>
                  <a:pt x="1311576" y="6047454"/>
                  <a:pt x="1296553" y="6047454"/>
                </a:cubicBezTo>
                <a:cubicBezTo>
                  <a:pt x="1292797" y="6047454"/>
                  <a:pt x="1285285" y="6047454"/>
                  <a:pt x="1277774" y="6047454"/>
                </a:cubicBezTo>
                <a:cubicBezTo>
                  <a:pt x="1270262" y="6042603"/>
                  <a:pt x="1258994" y="6042603"/>
                  <a:pt x="1258994" y="6032903"/>
                </a:cubicBezTo>
                <a:cubicBezTo>
                  <a:pt x="1258994" y="6008653"/>
                  <a:pt x="1247726" y="6008653"/>
                  <a:pt x="1236459" y="6008653"/>
                </a:cubicBezTo>
                <a:cubicBezTo>
                  <a:pt x="1221436" y="6008653"/>
                  <a:pt x="1210168" y="6008653"/>
                  <a:pt x="1202656" y="5994103"/>
                </a:cubicBezTo>
                <a:cubicBezTo>
                  <a:pt x="1195145" y="5984403"/>
                  <a:pt x="1180121" y="5984403"/>
                  <a:pt x="1168853" y="5994103"/>
                </a:cubicBezTo>
                <a:cubicBezTo>
                  <a:pt x="1153830" y="6008653"/>
                  <a:pt x="1135051" y="5998953"/>
                  <a:pt x="1116272" y="5998953"/>
                </a:cubicBezTo>
                <a:cubicBezTo>
                  <a:pt x="1112516" y="5998953"/>
                  <a:pt x="1112516" y="5994103"/>
                  <a:pt x="1108760" y="5994103"/>
                </a:cubicBezTo>
                <a:cubicBezTo>
                  <a:pt x="1105004" y="5984403"/>
                  <a:pt x="1108760" y="5979552"/>
                  <a:pt x="1112516" y="5979552"/>
                </a:cubicBezTo>
                <a:cubicBezTo>
                  <a:pt x="1123783" y="5979552"/>
                  <a:pt x="1131295" y="5979552"/>
                  <a:pt x="1135051" y="5969853"/>
                </a:cubicBezTo>
                <a:cubicBezTo>
                  <a:pt x="1146318" y="5955302"/>
                  <a:pt x="1142562" y="5945603"/>
                  <a:pt x="1142562" y="5935902"/>
                </a:cubicBezTo>
                <a:cubicBezTo>
                  <a:pt x="1131295" y="5935902"/>
                  <a:pt x="1120028" y="5931052"/>
                  <a:pt x="1105004" y="5931052"/>
                </a:cubicBezTo>
                <a:cubicBezTo>
                  <a:pt x="1112516" y="5926202"/>
                  <a:pt x="1116272" y="5926202"/>
                  <a:pt x="1120028" y="5926202"/>
                </a:cubicBezTo>
                <a:cubicBezTo>
                  <a:pt x="1131295" y="5926202"/>
                  <a:pt x="1142562" y="5921351"/>
                  <a:pt x="1153830" y="5926202"/>
                </a:cubicBezTo>
                <a:cubicBezTo>
                  <a:pt x="1168853" y="5931052"/>
                  <a:pt x="1172610" y="5916502"/>
                  <a:pt x="1187633" y="5911652"/>
                </a:cubicBezTo>
                <a:cubicBezTo>
                  <a:pt x="1202656" y="5906802"/>
                  <a:pt x="1202656" y="5901952"/>
                  <a:pt x="1195145" y="5882551"/>
                </a:cubicBezTo>
                <a:cubicBezTo>
                  <a:pt x="1191389" y="5868002"/>
                  <a:pt x="1183877" y="5863151"/>
                  <a:pt x="1176365" y="5868002"/>
                </a:cubicBezTo>
                <a:cubicBezTo>
                  <a:pt x="1165098" y="5877702"/>
                  <a:pt x="1153830" y="5872851"/>
                  <a:pt x="1146318" y="5872851"/>
                </a:cubicBezTo>
                <a:cubicBezTo>
                  <a:pt x="1123783" y="5877702"/>
                  <a:pt x="1105004" y="5868002"/>
                  <a:pt x="1082469" y="5882551"/>
                </a:cubicBezTo>
                <a:cubicBezTo>
                  <a:pt x="1082469" y="5882551"/>
                  <a:pt x="1078713" y="5882551"/>
                  <a:pt x="1074957" y="5877702"/>
                </a:cubicBezTo>
                <a:cubicBezTo>
                  <a:pt x="1056178" y="5868002"/>
                  <a:pt x="1041154" y="5868002"/>
                  <a:pt x="1022375" y="5868002"/>
                </a:cubicBezTo>
                <a:lnTo>
                  <a:pt x="992139" y="5861494"/>
                </a:lnTo>
                <a:lnTo>
                  <a:pt x="1002617" y="5858291"/>
                </a:lnTo>
                <a:cubicBezTo>
                  <a:pt x="1008718" y="5854969"/>
                  <a:pt x="1014350" y="5851173"/>
                  <a:pt x="1019982" y="5849274"/>
                </a:cubicBezTo>
                <a:cubicBezTo>
                  <a:pt x="1021860" y="5849274"/>
                  <a:pt x="1023737" y="5847376"/>
                  <a:pt x="1025145" y="5845003"/>
                </a:cubicBezTo>
                <a:lnTo>
                  <a:pt x="1025749" y="5843171"/>
                </a:lnTo>
                <a:lnTo>
                  <a:pt x="1029418" y="5842539"/>
                </a:lnTo>
                <a:cubicBezTo>
                  <a:pt x="1031765" y="5841327"/>
                  <a:pt x="1033643" y="5838901"/>
                  <a:pt x="1033643" y="5834051"/>
                </a:cubicBezTo>
                <a:cubicBezTo>
                  <a:pt x="1029887" y="5814651"/>
                  <a:pt x="1044910" y="5814651"/>
                  <a:pt x="1052422" y="5814651"/>
                </a:cubicBezTo>
                <a:cubicBezTo>
                  <a:pt x="1067445" y="5814651"/>
                  <a:pt x="1082469" y="5814651"/>
                  <a:pt x="1097492" y="5814651"/>
                </a:cubicBezTo>
                <a:cubicBezTo>
                  <a:pt x="1108760" y="5814651"/>
                  <a:pt x="1120028" y="5809801"/>
                  <a:pt x="1131295" y="5804950"/>
                </a:cubicBezTo>
                <a:cubicBezTo>
                  <a:pt x="1127539" y="5795251"/>
                  <a:pt x="1120028" y="5790401"/>
                  <a:pt x="1112516" y="5790401"/>
                </a:cubicBezTo>
                <a:cubicBezTo>
                  <a:pt x="1082469" y="5790401"/>
                  <a:pt x="1052422" y="5800101"/>
                  <a:pt x="1022375" y="5785551"/>
                </a:cubicBezTo>
                <a:cubicBezTo>
                  <a:pt x="973549" y="5785551"/>
                  <a:pt x="924723" y="5785551"/>
                  <a:pt x="879653" y="5785551"/>
                </a:cubicBezTo>
                <a:cubicBezTo>
                  <a:pt x="872141" y="5785551"/>
                  <a:pt x="868385" y="5800101"/>
                  <a:pt x="860873" y="5790401"/>
                </a:cubicBezTo>
                <a:cubicBezTo>
                  <a:pt x="849605" y="5775851"/>
                  <a:pt x="834582" y="5785551"/>
                  <a:pt x="823315" y="5785551"/>
                </a:cubicBezTo>
                <a:cubicBezTo>
                  <a:pt x="812047" y="5785551"/>
                  <a:pt x="797024" y="5780700"/>
                  <a:pt x="785756" y="5790401"/>
                </a:cubicBezTo>
                <a:cubicBezTo>
                  <a:pt x="778244" y="5795251"/>
                  <a:pt x="766977" y="5790401"/>
                  <a:pt x="759465" y="5790401"/>
                </a:cubicBezTo>
                <a:cubicBezTo>
                  <a:pt x="740686" y="5780700"/>
                  <a:pt x="718151" y="5775851"/>
                  <a:pt x="695616" y="5775851"/>
                </a:cubicBezTo>
                <a:cubicBezTo>
                  <a:pt x="688104" y="5775851"/>
                  <a:pt x="684348" y="5785551"/>
                  <a:pt x="680592" y="5785551"/>
                </a:cubicBezTo>
                <a:cubicBezTo>
                  <a:pt x="673080" y="5780700"/>
                  <a:pt x="665569" y="5775851"/>
                  <a:pt x="658057" y="5775851"/>
                </a:cubicBezTo>
                <a:cubicBezTo>
                  <a:pt x="612986" y="5775851"/>
                  <a:pt x="571672" y="5775851"/>
                  <a:pt x="526602" y="5775851"/>
                </a:cubicBezTo>
                <a:cubicBezTo>
                  <a:pt x="505944" y="5778275"/>
                  <a:pt x="485287" y="5777063"/>
                  <a:pt x="464160" y="5775244"/>
                </a:cubicBezTo>
                <a:lnTo>
                  <a:pt x="428294" y="5772911"/>
                </a:lnTo>
                <a:lnTo>
                  <a:pt x="429364" y="5772719"/>
                </a:lnTo>
                <a:cubicBezTo>
                  <a:pt x="444388" y="5769821"/>
                  <a:pt x="463168" y="5772719"/>
                  <a:pt x="478191" y="5772719"/>
                </a:cubicBezTo>
                <a:cubicBezTo>
                  <a:pt x="489458" y="5772719"/>
                  <a:pt x="496970" y="5775617"/>
                  <a:pt x="508238" y="5769821"/>
                </a:cubicBezTo>
                <a:cubicBezTo>
                  <a:pt x="508238" y="5766924"/>
                  <a:pt x="515750" y="5769821"/>
                  <a:pt x="519505" y="5766924"/>
                </a:cubicBezTo>
                <a:cubicBezTo>
                  <a:pt x="534528" y="5764026"/>
                  <a:pt x="549552" y="5781413"/>
                  <a:pt x="564576" y="5766924"/>
                </a:cubicBezTo>
                <a:cubicBezTo>
                  <a:pt x="579599" y="5766924"/>
                  <a:pt x="594622" y="5766924"/>
                  <a:pt x="613402" y="5766924"/>
                </a:cubicBezTo>
                <a:cubicBezTo>
                  <a:pt x="628425" y="5766924"/>
                  <a:pt x="643448" y="5769821"/>
                  <a:pt x="662228" y="5766924"/>
                </a:cubicBezTo>
                <a:cubicBezTo>
                  <a:pt x="669740" y="5766924"/>
                  <a:pt x="681007" y="5772719"/>
                  <a:pt x="684763" y="5761128"/>
                </a:cubicBezTo>
                <a:cubicBezTo>
                  <a:pt x="696030" y="5758230"/>
                  <a:pt x="707298" y="5755332"/>
                  <a:pt x="718566" y="5761128"/>
                </a:cubicBezTo>
                <a:cubicBezTo>
                  <a:pt x="722322" y="5764026"/>
                  <a:pt x="729834" y="5764026"/>
                  <a:pt x="733589" y="5761128"/>
                </a:cubicBezTo>
                <a:cubicBezTo>
                  <a:pt x="748612" y="5758230"/>
                  <a:pt x="759880" y="5758230"/>
                  <a:pt x="774904" y="5764026"/>
                </a:cubicBezTo>
                <a:cubicBezTo>
                  <a:pt x="778660" y="5764026"/>
                  <a:pt x="786171" y="5764026"/>
                  <a:pt x="789927" y="5755332"/>
                </a:cubicBezTo>
                <a:cubicBezTo>
                  <a:pt x="789927" y="5752434"/>
                  <a:pt x="801194" y="5755332"/>
                  <a:pt x="804950" y="5755332"/>
                </a:cubicBezTo>
                <a:cubicBezTo>
                  <a:pt x="804950" y="5752434"/>
                  <a:pt x="808706" y="5749537"/>
                  <a:pt x="808706" y="5749537"/>
                </a:cubicBezTo>
                <a:cubicBezTo>
                  <a:pt x="823730" y="5749537"/>
                  <a:pt x="838753" y="5749537"/>
                  <a:pt x="857532" y="5749537"/>
                </a:cubicBezTo>
                <a:cubicBezTo>
                  <a:pt x="857532" y="5749537"/>
                  <a:pt x="857532" y="5752434"/>
                  <a:pt x="857532" y="5755332"/>
                </a:cubicBezTo>
                <a:cubicBezTo>
                  <a:pt x="887580" y="5755332"/>
                  <a:pt x="921382" y="5755332"/>
                  <a:pt x="951429" y="5755332"/>
                </a:cubicBezTo>
                <a:cubicBezTo>
                  <a:pt x="958940" y="5749537"/>
                  <a:pt x="966452" y="5749537"/>
                  <a:pt x="973964" y="5755332"/>
                </a:cubicBezTo>
                <a:cubicBezTo>
                  <a:pt x="1004011" y="5755332"/>
                  <a:pt x="1030302" y="5746639"/>
                  <a:pt x="1060349" y="5749537"/>
                </a:cubicBezTo>
                <a:cubicBezTo>
                  <a:pt x="1060349" y="5746639"/>
                  <a:pt x="1060349" y="5743741"/>
                  <a:pt x="1060349" y="5740843"/>
                </a:cubicBezTo>
                <a:cubicBezTo>
                  <a:pt x="1060349" y="5737945"/>
                  <a:pt x="1060349" y="5737945"/>
                  <a:pt x="1064104" y="5737945"/>
                </a:cubicBezTo>
                <a:cubicBezTo>
                  <a:pt x="1067860" y="5735047"/>
                  <a:pt x="1071616" y="5737945"/>
                  <a:pt x="1071616" y="5740843"/>
                </a:cubicBezTo>
                <a:cubicBezTo>
                  <a:pt x="1094152" y="5740843"/>
                  <a:pt x="1120442" y="5740843"/>
                  <a:pt x="1142978" y="5740843"/>
                </a:cubicBezTo>
                <a:cubicBezTo>
                  <a:pt x="1146734" y="5743741"/>
                  <a:pt x="1158001" y="5737945"/>
                  <a:pt x="1158001" y="5746639"/>
                </a:cubicBezTo>
                <a:cubicBezTo>
                  <a:pt x="1169268" y="5746639"/>
                  <a:pt x="1176780" y="5746639"/>
                  <a:pt x="1184292" y="5746639"/>
                </a:cubicBezTo>
                <a:cubicBezTo>
                  <a:pt x="1195560" y="5746639"/>
                  <a:pt x="1206828" y="5743741"/>
                  <a:pt x="1210583" y="5735047"/>
                </a:cubicBezTo>
                <a:cubicBezTo>
                  <a:pt x="1214339" y="5732149"/>
                  <a:pt x="1218095" y="5732149"/>
                  <a:pt x="1221850" y="5732149"/>
                </a:cubicBezTo>
                <a:cubicBezTo>
                  <a:pt x="1225606" y="5732149"/>
                  <a:pt x="1229362" y="5732149"/>
                  <a:pt x="1236874" y="5732149"/>
                </a:cubicBezTo>
                <a:cubicBezTo>
                  <a:pt x="1240630" y="5732149"/>
                  <a:pt x="1240630" y="5729252"/>
                  <a:pt x="1240630" y="5729252"/>
                </a:cubicBezTo>
                <a:cubicBezTo>
                  <a:pt x="1240630" y="5726354"/>
                  <a:pt x="1240630" y="5723456"/>
                  <a:pt x="1236874" y="5723456"/>
                </a:cubicBezTo>
                <a:cubicBezTo>
                  <a:pt x="1221850" y="5726354"/>
                  <a:pt x="1206828" y="5717660"/>
                  <a:pt x="1191804" y="5717660"/>
                </a:cubicBezTo>
                <a:cubicBezTo>
                  <a:pt x="1184292" y="5720558"/>
                  <a:pt x="1180536" y="5717660"/>
                  <a:pt x="1180536" y="5711865"/>
                </a:cubicBezTo>
                <a:cubicBezTo>
                  <a:pt x="1169268" y="5708967"/>
                  <a:pt x="1161757" y="5700273"/>
                  <a:pt x="1146734" y="5700273"/>
                </a:cubicBezTo>
                <a:cubicBezTo>
                  <a:pt x="1146734" y="5706069"/>
                  <a:pt x="1142978" y="5706069"/>
                  <a:pt x="1139222" y="5703171"/>
                </a:cubicBezTo>
                <a:cubicBezTo>
                  <a:pt x="1135466" y="5703171"/>
                  <a:pt x="1131710" y="5700273"/>
                  <a:pt x="1131710" y="5697375"/>
                </a:cubicBezTo>
                <a:cubicBezTo>
                  <a:pt x="1127954" y="5685784"/>
                  <a:pt x="1112931" y="5679988"/>
                  <a:pt x="1097908" y="5682886"/>
                </a:cubicBezTo>
                <a:cubicBezTo>
                  <a:pt x="1090396" y="5688682"/>
                  <a:pt x="1079128" y="5685784"/>
                  <a:pt x="1071616" y="5691580"/>
                </a:cubicBezTo>
                <a:cubicBezTo>
                  <a:pt x="1071616" y="5691580"/>
                  <a:pt x="1067860" y="5691580"/>
                  <a:pt x="1067860" y="5688682"/>
                </a:cubicBezTo>
                <a:cubicBezTo>
                  <a:pt x="1056593" y="5688682"/>
                  <a:pt x="1049081" y="5685784"/>
                  <a:pt x="1041570" y="5688682"/>
                </a:cubicBezTo>
                <a:cubicBezTo>
                  <a:pt x="1022790" y="5688682"/>
                  <a:pt x="1004011" y="5682886"/>
                  <a:pt x="988988" y="5697375"/>
                </a:cubicBezTo>
                <a:cubicBezTo>
                  <a:pt x="985232" y="5694477"/>
                  <a:pt x="985232" y="5691580"/>
                  <a:pt x="985232" y="5691580"/>
                </a:cubicBezTo>
                <a:cubicBezTo>
                  <a:pt x="988988" y="5682886"/>
                  <a:pt x="981476" y="5674193"/>
                  <a:pt x="977720" y="5665499"/>
                </a:cubicBezTo>
                <a:cubicBezTo>
                  <a:pt x="973964" y="5662601"/>
                  <a:pt x="958940" y="5665499"/>
                  <a:pt x="951429" y="5665499"/>
                </a:cubicBezTo>
                <a:cubicBezTo>
                  <a:pt x="958940" y="5677090"/>
                  <a:pt x="958940" y="5677090"/>
                  <a:pt x="943917" y="5677090"/>
                </a:cubicBezTo>
                <a:cubicBezTo>
                  <a:pt x="932650" y="5677090"/>
                  <a:pt x="932650" y="5677090"/>
                  <a:pt x="921382" y="5688682"/>
                </a:cubicBezTo>
                <a:cubicBezTo>
                  <a:pt x="921382" y="5691580"/>
                  <a:pt x="917626" y="5691580"/>
                  <a:pt x="913870" y="5691580"/>
                </a:cubicBezTo>
                <a:cubicBezTo>
                  <a:pt x="910114" y="5691580"/>
                  <a:pt x="902603" y="5691580"/>
                  <a:pt x="898847" y="5691580"/>
                </a:cubicBezTo>
                <a:cubicBezTo>
                  <a:pt x="891335" y="5691580"/>
                  <a:pt x="887580" y="5691580"/>
                  <a:pt x="883824" y="5691580"/>
                </a:cubicBezTo>
                <a:cubicBezTo>
                  <a:pt x="876312" y="5691580"/>
                  <a:pt x="876312" y="5691580"/>
                  <a:pt x="876312" y="5697375"/>
                </a:cubicBezTo>
                <a:cubicBezTo>
                  <a:pt x="872556" y="5703171"/>
                  <a:pt x="876312" y="5708967"/>
                  <a:pt x="872556" y="5714762"/>
                </a:cubicBezTo>
                <a:cubicBezTo>
                  <a:pt x="868800" y="5714762"/>
                  <a:pt x="861288" y="5714762"/>
                  <a:pt x="857532" y="5714762"/>
                </a:cubicBezTo>
                <a:cubicBezTo>
                  <a:pt x="850020" y="5711865"/>
                  <a:pt x="853776" y="5708967"/>
                  <a:pt x="853776" y="5706069"/>
                </a:cubicBezTo>
                <a:cubicBezTo>
                  <a:pt x="842509" y="5703171"/>
                  <a:pt x="834998" y="5694477"/>
                  <a:pt x="823730" y="5697375"/>
                </a:cubicBezTo>
                <a:cubicBezTo>
                  <a:pt x="823730" y="5700273"/>
                  <a:pt x="819974" y="5700273"/>
                  <a:pt x="816218" y="5700273"/>
                </a:cubicBezTo>
                <a:cubicBezTo>
                  <a:pt x="812462" y="5700273"/>
                  <a:pt x="804950" y="5700273"/>
                  <a:pt x="801194" y="5700273"/>
                </a:cubicBezTo>
                <a:cubicBezTo>
                  <a:pt x="801194" y="5706069"/>
                  <a:pt x="797438" y="5706069"/>
                  <a:pt x="793683" y="5706069"/>
                </a:cubicBezTo>
                <a:cubicBezTo>
                  <a:pt x="786171" y="5703171"/>
                  <a:pt x="789927" y="5700273"/>
                  <a:pt x="789927" y="5697375"/>
                </a:cubicBezTo>
                <a:cubicBezTo>
                  <a:pt x="786171" y="5697375"/>
                  <a:pt x="786171" y="5697375"/>
                  <a:pt x="786171" y="5697375"/>
                </a:cubicBezTo>
                <a:cubicBezTo>
                  <a:pt x="771148" y="5697375"/>
                  <a:pt x="763636" y="5711865"/>
                  <a:pt x="752368" y="5703171"/>
                </a:cubicBezTo>
                <a:cubicBezTo>
                  <a:pt x="737345" y="5697375"/>
                  <a:pt x="722322" y="5706069"/>
                  <a:pt x="714810" y="5697375"/>
                </a:cubicBezTo>
                <a:cubicBezTo>
                  <a:pt x="703542" y="5697375"/>
                  <a:pt x="688519" y="5694477"/>
                  <a:pt x="677252" y="5700273"/>
                </a:cubicBezTo>
                <a:cubicBezTo>
                  <a:pt x="662228" y="5703171"/>
                  <a:pt x="647204" y="5700273"/>
                  <a:pt x="632181" y="5700273"/>
                </a:cubicBezTo>
                <a:cubicBezTo>
                  <a:pt x="632181" y="5700273"/>
                  <a:pt x="628425" y="5700273"/>
                  <a:pt x="628425" y="5700273"/>
                </a:cubicBezTo>
                <a:cubicBezTo>
                  <a:pt x="628425" y="5697375"/>
                  <a:pt x="624669" y="5700273"/>
                  <a:pt x="628425" y="5703171"/>
                </a:cubicBezTo>
                <a:cubicBezTo>
                  <a:pt x="628425" y="5706069"/>
                  <a:pt x="632181" y="5708967"/>
                  <a:pt x="639692" y="5708967"/>
                </a:cubicBezTo>
                <a:cubicBezTo>
                  <a:pt x="647204" y="5708967"/>
                  <a:pt x="650960" y="5711865"/>
                  <a:pt x="647204" y="5714762"/>
                </a:cubicBezTo>
                <a:cubicBezTo>
                  <a:pt x="647204" y="5720558"/>
                  <a:pt x="639692" y="5717660"/>
                  <a:pt x="635937" y="5717660"/>
                </a:cubicBezTo>
                <a:cubicBezTo>
                  <a:pt x="639692" y="5729252"/>
                  <a:pt x="650960" y="5729252"/>
                  <a:pt x="662228" y="5726354"/>
                </a:cubicBezTo>
                <a:cubicBezTo>
                  <a:pt x="665984" y="5729252"/>
                  <a:pt x="669740" y="5726354"/>
                  <a:pt x="673496" y="5732149"/>
                </a:cubicBezTo>
                <a:cubicBezTo>
                  <a:pt x="673496" y="5737945"/>
                  <a:pt x="665984" y="5735047"/>
                  <a:pt x="662228" y="5737945"/>
                </a:cubicBezTo>
                <a:cubicBezTo>
                  <a:pt x="650960" y="5737945"/>
                  <a:pt x="639692" y="5749537"/>
                  <a:pt x="635937" y="5732149"/>
                </a:cubicBezTo>
                <a:cubicBezTo>
                  <a:pt x="635937" y="5732149"/>
                  <a:pt x="628425" y="5732149"/>
                  <a:pt x="628425" y="5732149"/>
                </a:cubicBezTo>
                <a:cubicBezTo>
                  <a:pt x="609646" y="5743741"/>
                  <a:pt x="609646" y="5743741"/>
                  <a:pt x="587110" y="5737945"/>
                </a:cubicBezTo>
                <a:cubicBezTo>
                  <a:pt x="579599" y="5735047"/>
                  <a:pt x="568332" y="5737945"/>
                  <a:pt x="560820" y="5732149"/>
                </a:cubicBezTo>
                <a:cubicBezTo>
                  <a:pt x="560820" y="5732149"/>
                  <a:pt x="560820" y="5732149"/>
                  <a:pt x="557064" y="5732149"/>
                </a:cubicBezTo>
                <a:cubicBezTo>
                  <a:pt x="542040" y="5740843"/>
                  <a:pt x="542040" y="5737945"/>
                  <a:pt x="527017" y="5737945"/>
                </a:cubicBezTo>
                <a:cubicBezTo>
                  <a:pt x="519505" y="5737945"/>
                  <a:pt x="512932" y="5735772"/>
                  <a:pt x="506360" y="5733237"/>
                </a:cubicBezTo>
                <a:lnTo>
                  <a:pt x="491822" y="5728393"/>
                </a:lnTo>
                <a:lnTo>
                  <a:pt x="496908" y="5725988"/>
                </a:lnTo>
                <a:cubicBezTo>
                  <a:pt x="498786" y="5725100"/>
                  <a:pt x="500664" y="5723324"/>
                  <a:pt x="502542" y="5717995"/>
                </a:cubicBezTo>
                <a:cubicBezTo>
                  <a:pt x="506298" y="5710892"/>
                  <a:pt x="517565" y="5721548"/>
                  <a:pt x="525076" y="5710892"/>
                </a:cubicBezTo>
                <a:cubicBezTo>
                  <a:pt x="521321" y="5703788"/>
                  <a:pt x="513809" y="5693132"/>
                  <a:pt x="502542" y="5693132"/>
                </a:cubicBezTo>
                <a:cubicBezTo>
                  <a:pt x="491274" y="5696683"/>
                  <a:pt x="487518" y="5689580"/>
                  <a:pt x="483762" y="5682476"/>
                </a:cubicBezTo>
                <a:cubicBezTo>
                  <a:pt x="483762" y="5678923"/>
                  <a:pt x="480006" y="5675371"/>
                  <a:pt x="476250" y="5678923"/>
                </a:cubicBezTo>
                <a:cubicBezTo>
                  <a:pt x="472494" y="5682476"/>
                  <a:pt x="464983" y="5682476"/>
                  <a:pt x="457471" y="5686028"/>
                </a:cubicBezTo>
                <a:cubicBezTo>
                  <a:pt x="449960" y="5686028"/>
                  <a:pt x="457471" y="5693132"/>
                  <a:pt x="453716" y="5700236"/>
                </a:cubicBezTo>
                <a:cubicBezTo>
                  <a:pt x="453716" y="5703788"/>
                  <a:pt x="453716" y="5703788"/>
                  <a:pt x="449960" y="5703788"/>
                </a:cubicBezTo>
                <a:cubicBezTo>
                  <a:pt x="449960" y="5696683"/>
                  <a:pt x="449960" y="5693132"/>
                  <a:pt x="449960" y="5686028"/>
                </a:cubicBezTo>
                <a:cubicBezTo>
                  <a:pt x="449960" y="5682476"/>
                  <a:pt x="449960" y="5678923"/>
                  <a:pt x="442448" y="5678923"/>
                </a:cubicBezTo>
                <a:cubicBezTo>
                  <a:pt x="434936" y="5678923"/>
                  <a:pt x="423668" y="5668268"/>
                  <a:pt x="412401" y="5675371"/>
                </a:cubicBezTo>
                <a:cubicBezTo>
                  <a:pt x="412401" y="5675371"/>
                  <a:pt x="416157" y="5671819"/>
                  <a:pt x="412401" y="5671819"/>
                </a:cubicBezTo>
                <a:lnTo>
                  <a:pt x="411864" y="5672327"/>
                </a:lnTo>
                <a:lnTo>
                  <a:pt x="408645" y="5654059"/>
                </a:lnTo>
                <a:cubicBezTo>
                  <a:pt x="401134" y="5646956"/>
                  <a:pt x="393622" y="5639851"/>
                  <a:pt x="393622" y="5629195"/>
                </a:cubicBezTo>
                <a:cubicBezTo>
                  <a:pt x="404889" y="5629195"/>
                  <a:pt x="419912" y="5632747"/>
                  <a:pt x="427424" y="5625643"/>
                </a:cubicBezTo>
                <a:cubicBezTo>
                  <a:pt x="438692" y="5622092"/>
                  <a:pt x="449960" y="5622092"/>
                  <a:pt x="461227" y="5622092"/>
                </a:cubicBezTo>
                <a:cubicBezTo>
                  <a:pt x="476250" y="5625643"/>
                  <a:pt x="487518" y="5632747"/>
                  <a:pt x="502542" y="5622092"/>
                </a:cubicBezTo>
                <a:cubicBezTo>
                  <a:pt x="506298" y="5622092"/>
                  <a:pt x="510053" y="5625643"/>
                  <a:pt x="513809" y="5625643"/>
                </a:cubicBezTo>
                <a:cubicBezTo>
                  <a:pt x="528832" y="5629195"/>
                  <a:pt x="543856" y="5632747"/>
                  <a:pt x="558880" y="5625643"/>
                </a:cubicBezTo>
                <a:cubicBezTo>
                  <a:pt x="562635" y="5622092"/>
                  <a:pt x="566391" y="5622092"/>
                  <a:pt x="566391" y="5622092"/>
                </a:cubicBezTo>
                <a:cubicBezTo>
                  <a:pt x="577658" y="5632747"/>
                  <a:pt x="588926" y="5629195"/>
                  <a:pt x="600194" y="5629195"/>
                </a:cubicBezTo>
                <a:cubicBezTo>
                  <a:pt x="622729" y="5629195"/>
                  <a:pt x="645264" y="5629195"/>
                  <a:pt x="667800" y="5629195"/>
                </a:cubicBezTo>
                <a:cubicBezTo>
                  <a:pt x="675311" y="5629195"/>
                  <a:pt x="682822" y="5625643"/>
                  <a:pt x="686578" y="5629195"/>
                </a:cubicBezTo>
                <a:cubicBezTo>
                  <a:pt x="694090" y="5636299"/>
                  <a:pt x="701602" y="5632747"/>
                  <a:pt x="709114" y="5629195"/>
                </a:cubicBezTo>
                <a:cubicBezTo>
                  <a:pt x="720382" y="5622092"/>
                  <a:pt x="739160" y="5622092"/>
                  <a:pt x="750428" y="5632747"/>
                </a:cubicBezTo>
                <a:cubicBezTo>
                  <a:pt x="761696" y="5643404"/>
                  <a:pt x="772964" y="5639851"/>
                  <a:pt x="784231" y="5632747"/>
                </a:cubicBezTo>
                <a:cubicBezTo>
                  <a:pt x="795498" y="5629195"/>
                  <a:pt x="806766" y="5622092"/>
                  <a:pt x="818034" y="5632747"/>
                </a:cubicBezTo>
                <a:cubicBezTo>
                  <a:pt x="818034" y="5636299"/>
                  <a:pt x="825546" y="5632747"/>
                  <a:pt x="829301" y="5632747"/>
                </a:cubicBezTo>
                <a:cubicBezTo>
                  <a:pt x="848080" y="5632747"/>
                  <a:pt x="866860" y="5632747"/>
                  <a:pt x="885639" y="5629195"/>
                </a:cubicBezTo>
                <a:cubicBezTo>
                  <a:pt x="893151" y="5625643"/>
                  <a:pt x="896906" y="5625643"/>
                  <a:pt x="896906" y="5618539"/>
                </a:cubicBezTo>
                <a:cubicBezTo>
                  <a:pt x="896906" y="5614987"/>
                  <a:pt x="893151" y="5607883"/>
                  <a:pt x="900662" y="5607883"/>
                </a:cubicBezTo>
                <a:cubicBezTo>
                  <a:pt x="915686" y="5604331"/>
                  <a:pt x="926954" y="5593675"/>
                  <a:pt x="941977" y="5593675"/>
                </a:cubicBezTo>
                <a:cubicBezTo>
                  <a:pt x="957000" y="5593675"/>
                  <a:pt x="957000" y="5590123"/>
                  <a:pt x="972024" y="5600780"/>
                </a:cubicBezTo>
                <a:cubicBezTo>
                  <a:pt x="975780" y="5600780"/>
                  <a:pt x="975780" y="5600780"/>
                  <a:pt x="975780" y="5600780"/>
                </a:cubicBezTo>
                <a:cubicBezTo>
                  <a:pt x="983292" y="5593675"/>
                  <a:pt x="994559" y="5597227"/>
                  <a:pt x="1002070" y="5593675"/>
                </a:cubicBezTo>
                <a:cubicBezTo>
                  <a:pt x="1024606" y="5586571"/>
                  <a:pt x="1024606" y="5586571"/>
                  <a:pt x="1043385" y="5600780"/>
                </a:cubicBezTo>
                <a:cubicBezTo>
                  <a:pt x="1043385" y="5600780"/>
                  <a:pt x="1050897" y="5600780"/>
                  <a:pt x="1050897" y="5600780"/>
                </a:cubicBezTo>
                <a:cubicBezTo>
                  <a:pt x="1054652" y="5579466"/>
                  <a:pt x="1065920" y="5593675"/>
                  <a:pt x="1077188" y="5593675"/>
                </a:cubicBezTo>
                <a:cubicBezTo>
                  <a:pt x="1080944" y="5597227"/>
                  <a:pt x="1088456" y="5593675"/>
                  <a:pt x="1088456" y="5600780"/>
                </a:cubicBezTo>
                <a:cubicBezTo>
                  <a:pt x="1084700" y="5607883"/>
                  <a:pt x="1080944" y="5604331"/>
                  <a:pt x="1077188" y="5607883"/>
                </a:cubicBezTo>
                <a:cubicBezTo>
                  <a:pt x="1065920" y="5604331"/>
                  <a:pt x="1054652" y="5604331"/>
                  <a:pt x="1050897" y="5618539"/>
                </a:cubicBezTo>
                <a:cubicBezTo>
                  <a:pt x="1054652" y="5618539"/>
                  <a:pt x="1062164" y="5614987"/>
                  <a:pt x="1062164" y="5622092"/>
                </a:cubicBezTo>
                <a:cubicBezTo>
                  <a:pt x="1065920" y="5625643"/>
                  <a:pt x="1062164" y="5629195"/>
                  <a:pt x="1054652" y="5629195"/>
                </a:cubicBezTo>
                <a:cubicBezTo>
                  <a:pt x="1047141" y="5629195"/>
                  <a:pt x="1043385" y="5632747"/>
                  <a:pt x="1043385" y="5636299"/>
                </a:cubicBezTo>
                <a:cubicBezTo>
                  <a:pt x="1039629" y="5639851"/>
                  <a:pt x="1043385" y="5643404"/>
                  <a:pt x="1043385" y="5639851"/>
                </a:cubicBezTo>
                <a:cubicBezTo>
                  <a:pt x="1043385" y="5639851"/>
                  <a:pt x="1047141" y="5639851"/>
                  <a:pt x="1047141" y="5639851"/>
                </a:cubicBezTo>
                <a:cubicBezTo>
                  <a:pt x="1062164" y="5639851"/>
                  <a:pt x="1077188" y="5636299"/>
                  <a:pt x="1092212" y="5639851"/>
                </a:cubicBezTo>
                <a:cubicBezTo>
                  <a:pt x="1103479" y="5646956"/>
                  <a:pt x="1118502" y="5643404"/>
                  <a:pt x="1129770" y="5643404"/>
                </a:cubicBezTo>
                <a:cubicBezTo>
                  <a:pt x="1137282" y="5632747"/>
                  <a:pt x="1152305" y="5643404"/>
                  <a:pt x="1167328" y="5636299"/>
                </a:cubicBezTo>
                <a:cubicBezTo>
                  <a:pt x="1178596" y="5625643"/>
                  <a:pt x="1186108" y="5643404"/>
                  <a:pt x="1201131" y="5643404"/>
                </a:cubicBezTo>
                <a:cubicBezTo>
                  <a:pt x="1201131" y="5643404"/>
                  <a:pt x="1201131" y="5643404"/>
                  <a:pt x="1204887" y="5643404"/>
                </a:cubicBezTo>
                <a:cubicBezTo>
                  <a:pt x="1204887" y="5639851"/>
                  <a:pt x="1201131" y="5636299"/>
                  <a:pt x="1208643" y="5632747"/>
                </a:cubicBezTo>
                <a:cubicBezTo>
                  <a:pt x="1212398" y="5632747"/>
                  <a:pt x="1216154" y="5632747"/>
                  <a:pt x="1216154" y="5639851"/>
                </a:cubicBezTo>
                <a:cubicBezTo>
                  <a:pt x="1219910" y="5639851"/>
                  <a:pt x="1227422" y="5639851"/>
                  <a:pt x="1231178" y="5639851"/>
                </a:cubicBezTo>
                <a:cubicBezTo>
                  <a:pt x="1234934" y="5639851"/>
                  <a:pt x="1238690" y="5639851"/>
                  <a:pt x="1238690" y="5643404"/>
                </a:cubicBezTo>
                <a:cubicBezTo>
                  <a:pt x="1249958" y="5646956"/>
                  <a:pt x="1257469" y="5636299"/>
                  <a:pt x="1268736" y="5632747"/>
                </a:cubicBezTo>
                <a:cubicBezTo>
                  <a:pt x="1268736" y="5629195"/>
                  <a:pt x="1264980" y="5625643"/>
                  <a:pt x="1272492" y="5622092"/>
                </a:cubicBezTo>
                <a:cubicBezTo>
                  <a:pt x="1276248" y="5622092"/>
                  <a:pt x="1283760" y="5622092"/>
                  <a:pt x="1287516" y="5622092"/>
                </a:cubicBezTo>
                <a:cubicBezTo>
                  <a:pt x="1291272" y="5629195"/>
                  <a:pt x="1287516" y="5636299"/>
                  <a:pt x="1291272" y="5643404"/>
                </a:cubicBezTo>
                <a:cubicBezTo>
                  <a:pt x="1291272" y="5650507"/>
                  <a:pt x="1291272" y="5650507"/>
                  <a:pt x="1298784" y="5650507"/>
                </a:cubicBezTo>
                <a:cubicBezTo>
                  <a:pt x="1302540" y="5650507"/>
                  <a:pt x="1306295" y="5650507"/>
                  <a:pt x="1313807" y="5650507"/>
                </a:cubicBezTo>
                <a:cubicBezTo>
                  <a:pt x="1317563" y="5650507"/>
                  <a:pt x="1325074" y="5650507"/>
                  <a:pt x="1328830" y="5650507"/>
                </a:cubicBezTo>
                <a:cubicBezTo>
                  <a:pt x="1332586" y="5650507"/>
                  <a:pt x="1336342" y="5650507"/>
                  <a:pt x="1336342" y="5654059"/>
                </a:cubicBezTo>
                <a:cubicBezTo>
                  <a:pt x="1347610" y="5668268"/>
                  <a:pt x="1347610" y="5668268"/>
                  <a:pt x="1358877" y="5668268"/>
                </a:cubicBezTo>
                <a:cubicBezTo>
                  <a:pt x="1373900" y="5668268"/>
                  <a:pt x="1373900" y="5668268"/>
                  <a:pt x="1366389" y="5682476"/>
                </a:cubicBezTo>
                <a:cubicBezTo>
                  <a:pt x="1373900" y="5682476"/>
                  <a:pt x="1388924" y="5686028"/>
                  <a:pt x="1392680" y="5682476"/>
                </a:cubicBezTo>
                <a:cubicBezTo>
                  <a:pt x="1396436" y="5671819"/>
                  <a:pt x="1403948" y="5661164"/>
                  <a:pt x="1400192" y="5650507"/>
                </a:cubicBezTo>
                <a:cubicBezTo>
                  <a:pt x="1400192" y="5650507"/>
                  <a:pt x="1400192" y="5646956"/>
                  <a:pt x="1403948" y="5643404"/>
                </a:cubicBezTo>
                <a:cubicBezTo>
                  <a:pt x="1418971" y="5661164"/>
                  <a:pt x="1437750" y="5654059"/>
                  <a:pt x="1456530" y="5654059"/>
                </a:cubicBezTo>
                <a:cubicBezTo>
                  <a:pt x="1464041" y="5657611"/>
                  <a:pt x="1471553" y="5654059"/>
                  <a:pt x="1482820" y="5654059"/>
                </a:cubicBezTo>
                <a:cubicBezTo>
                  <a:pt x="1482820" y="5650507"/>
                  <a:pt x="1486576" y="5650507"/>
                  <a:pt x="1486576" y="5650507"/>
                </a:cubicBezTo>
                <a:cubicBezTo>
                  <a:pt x="1494088" y="5657611"/>
                  <a:pt x="1505356" y="5654059"/>
                  <a:pt x="1512868" y="5661164"/>
                </a:cubicBezTo>
                <a:cubicBezTo>
                  <a:pt x="1527891" y="5664716"/>
                  <a:pt x="1542914" y="5657611"/>
                  <a:pt x="1546670" y="5643404"/>
                </a:cubicBezTo>
                <a:cubicBezTo>
                  <a:pt x="1546670" y="5639851"/>
                  <a:pt x="1550426" y="5636299"/>
                  <a:pt x="1554182" y="5636299"/>
                </a:cubicBezTo>
                <a:cubicBezTo>
                  <a:pt x="1557938" y="5632747"/>
                  <a:pt x="1561694" y="5632747"/>
                  <a:pt x="1561694" y="5639851"/>
                </a:cubicBezTo>
                <a:cubicBezTo>
                  <a:pt x="1576717" y="5639851"/>
                  <a:pt x="1584228" y="5629195"/>
                  <a:pt x="1595496" y="5625643"/>
                </a:cubicBezTo>
                <a:cubicBezTo>
                  <a:pt x="1595496" y="5618539"/>
                  <a:pt x="1599252" y="5614987"/>
                  <a:pt x="1606764" y="5618539"/>
                </a:cubicBezTo>
                <a:cubicBezTo>
                  <a:pt x="1621788" y="5618539"/>
                  <a:pt x="1636810" y="5607883"/>
                  <a:pt x="1651834" y="5611435"/>
                </a:cubicBezTo>
                <a:cubicBezTo>
                  <a:pt x="1655590" y="5611435"/>
                  <a:pt x="1655590" y="5607883"/>
                  <a:pt x="1655590" y="5604331"/>
                </a:cubicBezTo>
                <a:cubicBezTo>
                  <a:pt x="1655590" y="5604331"/>
                  <a:pt x="1655590" y="5600780"/>
                  <a:pt x="1651834" y="5600780"/>
                </a:cubicBezTo>
                <a:cubicBezTo>
                  <a:pt x="1644322" y="5600780"/>
                  <a:pt x="1640566" y="5600780"/>
                  <a:pt x="1636810" y="5600780"/>
                </a:cubicBezTo>
                <a:cubicBezTo>
                  <a:pt x="1633055" y="5600780"/>
                  <a:pt x="1629299" y="5600780"/>
                  <a:pt x="1625543" y="5597227"/>
                </a:cubicBezTo>
                <a:cubicBezTo>
                  <a:pt x="1621788" y="5586571"/>
                  <a:pt x="1610520" y="5583018"/>
                  <a:pt x="1599252" y="5583018"/>
                </a:cubicBezTo>
                <a:cubicBezTo>
                  <a:pt x="1591740" y="5583018"/>
                  <a:pt x="1584228" y="5583018"/>
                  <a:pt x="1572961" y="5583018"/>
                </a:cubicBezTo>
                <a:cubicBezTo>
                  <a:pt x="1572961" y="5593675"/>
                  <a:pt x="1561694" y="5586571"/>
                  <a:pt x="1557938" y="5590123"/>
                </a:cubicBezTo>
                <a:cubicBezTo>
                  <a:pt x="1535402" y="5590123"/>
                  <a:pt x="1509112" y="5590123"/>
                  <a:pt x="1486576" y="5590123"/>
                </a:cubicBezTo>
                <a:cubicBezTo>
                  <a:pt x="1486576" y="5593675"/>
                  <a:pt x="1482820" y="5597227"/>
                  <a:pt x="1479064" y="5593675"/>
                </a:cubicBezTo>
                <a:cubicBezTo>
                  <a:pt x="1475309" y="5593675"/>
                  <a:pt x="1475309" y="5593675"/>
                  <a:pt x="1475309" y="5590123"/>
                </a:cubicBezTo>
                <a:cubicBezTo>
                  <a:pt x="1475309" y="5586571"/>
                  <a:pt x="1475309" y="5583018"/>
                  <a:pt x="1475309" y="5579466"/>
                </a:cubicBezTo>
                <a:cubicBezTo>
                  <a:pt x="1445262" y="5583018"/>
                  <a:pt x="1418971" y="5572363"/>
                  <a:pt x="1388924" y="5572363"/>
                </a:cubicBezTo>
                <a:cubicBezTo>
                  <a:pt x="1381412" y="5579466"/>
                  <a:pt x="1373900" y="5579466"/>
                  <a:pt x="1366389" y="5572363"/>
                </a:cubicBezTo>
                <a:cubicBezTo>
                  <a:pt x="1336342" y="5572363"/>
                  <a:pt x="1302540" y="5572363"/>
                  <a:pt x="1272492" y="5572363"/>
                </a:cubicBezTo>
                <a:cubicBezTo>
                  <a:pt x="1272492" y="5575915"/>
                  <a:pt x="1272492" y="5579466"/>
                  <a:pt x="1272492" y="5579466"/>
                </a:cubicBezTo>
                <a:cubicBezTo>
                  <a:pt x="1253713" y="5579466"/>
                  <a:pt x="1238690" y="5579466"/>
                  <a:pt x="1223666" y="5579466"/>
                </a:cubicBezTo>
                <a:cubicBezTo>
                  <a:pt x="1223666" y="5579466"/>
                  <a:pt x="1219910" y="5575915"/>
                  <a:pt x="1219910" y="5572363"/>
                </a:cubicBezTo>
                <a:cubicBezTo>
                  <a:pt x="1216154" y="5572363"/>
                  <a:pt x="1204887" y="5575915"/>
                  <a:pt x="1204887" y="5572363"/>
                </a:cubicBezTo>
                <a:cubicBezTo>
                  <a:pt x="1201131" y="5561706"/>
                  <a:pt x="1193620" y="5561706"/>
                  <a:pt x="1189864" y="5561706"/>
                </a:cubicBezTo>
                <a:cubicBezTo>
                  <a:pt x="1174840" y="5568811"/>
                  <a:pt x="1163572" y="5568811"/>
                  <a:pt x="1148549" y="5565259"/>
                </a:cubicBezTo>
                <a:cubicBezTo>
                  <a:pt x="1144794" y="5561706"/>
                  <a:pt x="1137282" y="5561706"/>
                  <a:pt x="1133526" y="5565259"/>
                </a:cubicBezTo>
                <a:cubicBezTo>
                  <a:pt x="1122258" y="5572363"/>
                  <a:pt x="1110990" y="5568811"/>
                  <a:pt x="1099723" y="5565259"/>
                </a:cubicBezTo>
                <a:cubicBezTo>
                  <a:pt x="1095967" y="5551051"/>
                  <a:pt x="1084700" y="5558154"/>
                  <a:pt x="1077188" y="5558154"/>
                </a:cubicBezTo>
                <a:cubicBezTo>
                  <a:pt x="1058408" y="5554603"/>
                  <a:pt x="1043385" y="5558154"/>
                  <a:pt x="1028362" y="5558154"/>
                </a:cubicBezTo>
                <a:cubicBezTo>
                  <a:pt x="1009582" y="5558154"/>
                  <a:pt x="994559" y="5558154"/>
                  <a:pt x="979536" y="5558154"/>
                </a:cubicBezTo>
                <a:cubicBezTo>
                  <a:pt x="964512" y="5540394"/>
                  <a:pt x="949488" y="5561706"/>
                  <a:pt x="934465" y="5558154"/>
                </a:cubicBezTo>
                <a:cubicBezTo>
                  <a:pt x="930710" y="5554603"/>
                  <a:pt x="923198" y="5558154"/>
                  <a:pt x="923198" y="5554603"/>
                </a:cubicBezTo>
                <a:cubicBezTo>
                  <a:pt x="911930" y="5547499"/>
                  <a:pt x="904418" y="5551051"/>
                  <a:pt x="893151" y="5551051"/>
                </a:cubicBezTo>
                <a:cubicBezTo>
                  <a:pt x="878128" y="5551051"/>
                  <a:pt x="859348" y="5554603"/>
                  <a:pt x="844324" y="5551051"/>
                </a:cubicBezTo>
                <a:cubicBezTo>
                  <a:pt x="829301" y="5547499"/>
                  <a:pt x="818034" y="5543946"/>
                  <a:pt x="806766" y="5547499"/>
                </a:cubicBezTo>
                <a:cubicBezTo>
                  <a:pt x="795498" y="5547499"/>
                  <a:pt x="784231" y="5540394"/>
                  <a:pt x="772964" y="5540394"/>
                </a:cubicBezTo>
                <a:cubicBezTo>
                  <a:pt x="742916" y="5540394"/>
                  <a:pt x="712870" y="5540394"/>
                  <a:pt x="686578" y="5540394"/>
                </a:cubicBezTo>
                <a:lnTo>
                  <a:pt x="653449" y="5539713"/>
                </a:lnTo>
                <a:lnTo>
                  <a:pt x="663017" y="5526039"/>
                </a:lnTo>
                <a:lnTo>
                  <a:pt x="665366" y="5525054"/>
                </a:lnTo>
                <a:lnTo>
                  <a:pt x="684424" y="5526522"/>
                </a:lnTo>
                <a:cubicBezTo>
                  <a:pt x="692405" y="5527112"/>
                  <a:pt x="700856" y="5527112"/>
                  <a:pt x="710246" y="5524750"/>
                </a:cubicBezTo>
                <a:cubicBezTo>
                  <a:pt x="725269" y="5520027"/>
                  <a:pt x="740293" y="5520027"/>
                  <a:pt x="755316" y="5524750"/>
                </a:cubicBezTo>
                <a:cubicBezTo>
                  <a:pt x="766584" y="5529474"/>
                  <a:pt x="770340" y="5515304"/>
                  <a:pt x="774095" y="5505858"/>
                </a:cubicBezTo>
                <a:cubicBezTo>
                  <a:pt x="785363" y="5491687"/>
                  <a:pt x="781607" y="5482241"/>
                  <a:pt x="766584" y="5482241"/>
                </a:cubicBezTo>
                <a:cubicBezTo>
                  <a:pt x="762828" y="5482241"/>
                  <a:pt x="755316" y="5482241"/>
                  <a:pt x="747805" y="5482241"/>
                </a:cubicBezTo>
                <a:cubicBezTo>
                  <a:pt x="740293" y="5477517"/>
                  <a:pt x="729025" y="5477517"/>
                  <a:pt x="729025" y="5468070"/>
                </a:cubicBezTo>
                <a:cubicBezTo>
                  <a:pt x="729025" y="5444454"/>
                  <a:pt x="717757" y="5444454"/>
                  <a:pt x="706490" y="5444454"/>
                </a:cubicBezTo>
                <a:cubicBezTo>
                  <a:pt x="691467" y="5444454"/>
                  <a:pt x="680199" y="5444454"/>
                  <a:pt x="672687" y="5430284"/>
                </a:cubicBezTo>
                <a:cubicBezTo>
                  <a:pt x="665176" y="5420837"/>
                  <a:pt x="650152" y="5420837"/>
                  <a:pt x="638884" y="5430284"/>
                </a:cubicBezTo>
                <a:cubicBezTo>
                  <a:pt x="623861" y="5444454"/>
                  <a:pt x="605082" y="5435007"/>
                  <a:pt x="586303" y="5435007"/>
                </a:cubicBezTo>
                <a:cubicBezTo>
                  <a:pt x="582547" y="5435007"/>
                  <a:pt x="582547" y="5430284"/>
                  <a:pt x="578791" y="5430284"/>
                </a:cubicBezTo>
                <a:cubicBezTo>
                  <a:pt x="575035" y="5420837"/>
                  <a:pt x="578791" y="5416113"/>
                  <a:pt x="582547" y="5416113"/>
                </a:cubicBezTo>
                <a:cubicBezTo>
                  <a:pt x="593814" y="5416113"/>
                  <a:pt x="601326" y="5416113"/>
                  <a:pt x="605082" y="5406667"/>
                </a:cubicBezTo>
                <a:cubicBezTo>
                  <a:pt x="616349" y="5392497"/>
                  <a:pt x="612593" y="5383051"/>
                  <a:pt x="612593" y="5373604"/>
                </a:cubicBezTo>
                <a:cubicBezTo>
                  <a:pt x="601326" y="5373604"/>
                  <a:pt x="590059" y="5368880"/>
                  <a:pt x="575035" y="5368880"/>
                </a:cubicBezTo>
                <a:cubicBezTo>
                  <a:pt x="582547" y="5364157"/>
                  <a:pt x="586303" y="5364157"/>
                  <a:pt x="590059" y="5364157"/>
                </a:cubicBezTo>
                <a:cubicBezTo>
                  <a:pt x="601326" y="5364157"/>
                  <a:pt x="612593" y="5359433"/>
                  <a:pt x="623861" y="5364157"/>
                </a:cubicBezTo>
                <a:cubicBezTo>
                  <a:pt x="638884" y="5368880"/>
                  <a:pt x="642641" y="5354710"/>
                  <a:pt x="657664" y="5349988"/>
                </a:cubicBezTo>
                <a:cubicBezTo>
                  <a:pt x="672687" y="5345264"/>
                  <a:pt x="672687" y="5340541"/>
                  <a:pt x="665176" y="5321647"/>
                </a:cubicBezTo>
                <a:cubicBezTo>
                  <a:pt x="661420" y="5307477"/>
                  <a:pt x="653908" y="5302753"/>
                  <a:pt x="646396" y="5307477"/>
                </a:cubicBezTo>
                <a:cubicBezTo>
                  <a:pt x="635129" y="5316924"/>
                  <a:pt x="623861" y="5312200"/>
                  <a:pt x="616349" y="5312200"/>
                </a:cubicBezTo>
                <a:cubicBezTo>
                  <a:pt x="593814" y="5316924"/>
                  <a:pt x="575035" y="5307477"/>
                  <a:pt x="552500" y="5321647"/>
                </a:cubicBezTo>
                <a:cubicBezTo>
                  <a:pt x="552500" y="5321647"/>
                  <a:pt x="548744" y="5321647"/>
                  <a:pt x="544988" y="5316924"/>
                </a:cubicBezTo>
                <a:cubicBezTo>
                  <a:pt x="526209" y="5307477"/>
                  <a:pt x="511185" y="5307477"/>
                  <a:pt x="492406" y="5307477"/>
                </a:cubicBezTo>
                <a:cubicBezTo>
                  <a:pt x="466115" y="5302753"/>
                  <a:pt x="439824" y="5293308"/>
                  <a:pt x="413533" y="5298031"/>
                </a:cubicBezTo>
                <a:cubicBezTo>
                  <a:pt x="413533" y="5298031"/>
                  <a:pt x="409777" y="5298031"/>
                  <a:pt x="409777" y="5298031"/>
                </a:cubicBezTo>
                <a:cubicBezTo>
                  <a:pt x="409777" y="5293308"/>
                  <a:pt x="409777" y="5293308"/>
                  <a:pt x="409777" y="5293308"/>
                </a:cubicBezTo>
                <a:cubicBezTo>
                  <a:pt x="409777" y="5288584"/>
                  <a:pt x="409777" y="5283861"/>
                  <a:pt x="413533" y="5283861"/>
                </a:cubicBezTo>
                <a:cubicBezTo>
                  <a:pt x="417289" y="5283861"/>
                  <a:pt x="421045" y="5283861"/>
                  <a:pt x="424801" y="5283861"/>
                </a:cubicBezTo>
                <a:cubicBezTo>
                  <a:pt x="447336" y="5283861"/>
                  <a:pt x="469871" y="5283861"/>
                  <a:pt x="492406" y="5283861"/>
                </a:cubicBezTo>
                <a:cubicBezTo>
                  <a:pt x="496162" y="5283861"/>
                  <a:pt x="503674" y="5283861"/>
                  <a:pt x="503674" y="5274414"/>
                </a:cubicBezTo>
                <a:cubicBezTo>
                  <a:pt x="499918" y="5255520"/>
                  <a:pt x="514941" y="5255520"/>
                  <a:pt x="522453" y="5255520"/>
                </a:cubicBezTo>
                <a:cubicBezTo>
                  <a:pt x="537476" y="5255520"/>
                  <a:pt x="552500" y="5255520"/>
                  <a:pt x="567523" y="5255520"/>
                </a:cubicBezTo>
                <a:cubicBezTo>
                  <a:pt x="578791" y="5255520"/>
                  <a:pt x="590059" y="5250797"/>
                  <a:pt x="601326" y="5246073"/>
                </a:cubicBezTo>
                <a:cubicBezTo>
                  <a:pt x="597570" y="5236628"/>
                  <a:pt x="590059" y="5231904"/>
                  <a:pt x="582547" y="5231904"/>
                </a:cubicBezTo>
                <a:cubicBezTo>
                  <a:pt x="552500" y="5231904"/>
                  <a:pt x="522453" y="5241351"/>
                  <a:pt x="492406" y="5227181"/>
                </a:cubicBezTo>
                <a:cubicBezTo>
                  <a:pt x="443580" y="5227181"/>
                  <a:pt x="394754" y="5227181"/>
                  <a:pt x="349684" y="5227181"/>
                </a:cubicBezTo>
                <a:cubicBezTo>
                  <a:pt x="342172" y="5227181"/>
                  <a:pt x="338416" y="5241351"/>
                  <a:pt x="330904" y="5231904"/>
                </a:cubicBezTo>
                <a:cubicBezTo>
                  <a:pt x="319636" y="5217734"/>
                  <a:pt x="304613" y="5227181"/>
                  <a:pt x="293346" y="5227181"/>
                </a:cubicBezTo>
                <a:cubicBezTo>
                  <a:pt x="282078" y="5227181"/>
                  <a:pt x="267055" y="5222457"/>
                  <a:pt x="255787" y="5231904"/>
                </a:cubicBezTo>
                <a:cubicBezTo>
                  <a:pt x="248275" y="5236628"/>
                  <a:pt x="237008" y="5231904"/>
                  <a:pt x="229496" y="5231904"/>
                </a:cubicBezTo>
                <a:cubicBezTo>
                  <a:pt x="210717" y="5222457"/>
                  <a:pt x="188182" y="5217734"/>
                  <a:pt x="165647" y="5217734"/>
                </a:cubicBezTo>
                <a:cubicBezTo>
                  <a:pt x="158135" y="5217734"/>
                  <a:pt x="154379" y="5227181"/>
                  <a:pt x="150623" y="5227181"/>
                </a:cubicBezTo>
                <a:cubicBezTo>
                  <a:pt x="143111" y="5222457"/>
                  <a:pt x="135600" y="5217734"/>
                  <a:pt x="128088" y="5217734"/>
                </a:cubicBezTo>
                <a:lnTo>
                  <a:pt x="0" y="5217734"/>
                </a:lnTo>
                <a:lnTo>
                  <a:pt x="0" y="1685554"/>
                </a:lnTo>
                <a:lnTo>
                  <a:pt x="6135" y="1686444"/>
                </a:lnTo>
                <a:cubicBezTo>
                  <a:pt x="9891" y="1686444"/>
                  <a:pt x="17403" y="1686444"/>
                  <a:pt x="21159" y="1686444"/>
                </a:cubicBezTo>
                <a:cubicBezTo>
                  <a:pt x="21159" y="1681720"/>
                  <a:pt x="21159" y="1672274"/>
                  <a:pt x="24915" y="1672274"/>
                </a:cubicBezTo>
                <a:cubicBezTo>
                  <a:pt x="36182" y="1672274"/>
                  <a:pt x="36182" y="1667550"/>
                  <a:pt x="43694" y="1658103"/>
                </a:cubicBezTo>
                <a:cubicBezTo>
                  <a:pt x="47450" y="1643934"/>
                  <a:pt x="58718" y="1648658"/>
                  <a:pt x="73741" y="1658103"/>
                </a:cubicBezTo>
                <a:cubicBezTo>
                  <a:pt x="88764" y="1662828"/>
                  <a:pt x="96276" y="1648658"/>
                  <a:pt x="111300" y="1648658"/>
                </a:cubicBezTo>
                <a:cubicBezTo>
                  <a:pt x="118811" y="1648658"/>
                  <a:pt x="133835" y="1653380"/>
                  <a:pt x="141346" y="1643934"/>
                </a:cubicBezTo>
                <a:cubicBezTo>
                  <a:pt x="145102" y="1639211"/>
                  <a:pt x="152614" y="1643934"/>
                  <a:pt x="156370" y="1648658"/>
                </a:cubicBezTo>
                <a:cubicBezTo>
                  <a:pt x="163882" y="1653380"/>
                  <a:pt x="171393" y="1658103"/>
                  <a:pt x="186417" y="1653380"/>
                </a:cubicBezTo>
                <a:cubicBezTo>
                  <a:pt x="197684" y="1643934"/>
                  <a:pt x="212708" y="1648658"/>
                  <a:pt x="223976" y="1648658"/>
                </a:cubicBezTo>
                <a:cubicBezTo>
                  <a:pt x="269046" y="1648658"/>
                  <a:pt x="310360" y="1639211"/>
                  <a:pt x="351675" y="1643934"/>
                </a:cubicBezTo>
                <a:cubicBezTo>
                  <a:pt x="396745" y="1643934"/>
                  <a:pt x="438059" y="1643934"/>
                  <a:pt x="483130" y="1643934"/>
                </a:cubicBezTo>
                <a:cubicBezTo>
                  <a:pt x="490642" y="1643934"/>
                  <a:pt x="498153" y="1639211"/>
                  <a:pt x="505665" y="1634487"/>
                </a:cubicBezTo>
                <a:cubicBezTo>
                  <a:pt x="509421" y="1634487"/>
                  <a:pt x="513177" y="1643934"/>
                  <a:pt x="520689" y="1643934"/>
                </a:cubicBezTo>
                <a:cubicBezTo>
                  <a:pt x="543224" y="1643934"/>
                  <a:pt x="565759" y="1639211"/>
                  <a:pt x="584538" y="1629764"/>
                </a:cubicBezTo>
                <a:cubicBezTo>
                  <a:pt x="592050" y="1629764"/>
                  <a:pt x="603317" y="1625040"/>
                  <a:pt x="610829" y="1629764"/>
                </a:cubicBezTo>
                <a:cubicBezTo>
                  <a:pt x="622097" y="1639211"/>
                  <a:pt x="637120" y="1634487"/>
                  <a:pt x="648388" y="1634487"/>
                </a:cubicBezTo>
                <a:cubicBezTo>
                  <a:pt x="659655" y="1634487"/>
                  <a:pt x="674678" y="1643934"/>
                  <a:pt x="685946" y="1629764"/>
                </a:cubicBezTo>
                <a:cubicBezTo>
                  <a:pt x="693458" y="1620317"/>
                  <a:pt x="697214" y="1634487"/>
                  <a:pt x="704726" y="1634487"/>
                </a:cubicBezTo>
                <a:cubicBezTo>
                  <a:pt x="749796" y="1634487"/>
                  <a:pt x="798622" y="1634487"/>
                  <a:pt x="847448" y="1634487"/>
                </a:cubicBezTo>
                <a:cubicBezTo>
                  <a:pt x="877495" y="1620317"/>
                  <a:pt x="907542" y="1629764"/>
                  <a:pt x="937589" y="1629764"/>
                </a:cubicBezTo>
                <a:cubicBezTo>
                  <a:pt x="945101" y="1629764"/>
                  <a:pt x="952612" y="1625040"/>
                  <a:pt x="956368" y="1615594"/>
                </a:cubicBezTo>
                <a:cubicBezTo>
                  <a:pt x="945101" y="1610870"/>
                  <a:pt x="933833" y="1606147"/>
                  <a:pt x="922565" y="1606147"/>
                </a:cubicBezTo>
                <a:cubicBezTo>
                  <a:pt x="907542" y="1606147"/>
                  <a:pt x="892518" y="1606147"/>
                  <a:pt x="877495" y="1606147"/>
                </a:cubicBezTo>
                <a:cubicBezTo>
                  <a:pt x="869983" y="1606147"/>
                  <a:pt x="854960" y="1606147"/>
                  <a:pt x="858716" y="1587254"/>
                </a:cubicBezTo>
                <a:cubicBezTo>
                  <a:pt x="858716" y="1577807"/>
                  <a:pt x="851204" y="1577807"/>
                  <a:pt x="847448" y="1577807"/>
                </a:cubicBezTo>
                <a:cubicBezTo>
                  <a:pt x="824913" y="1577807"/>
                  <a:pt x="802378" y="1577807"/>
                  <a:pt x="779843" y="1577807"/>
                </a:cubicBezTo>
                <a:cubicBezTo>
                  <a:pt x="776087" y="1577807"/>
                  <a:pt x="772331" y="1577807"/>
                  <a:pt x="768575" y="1577807"/>
                </a:cubicBezTo>
                <a:cubicBezTo>
                  <a:pt x="764819" y="1577807"/>
                  <a:pt x="764819" y="1573084"/>
                  <a:pt x="764819" y="1568360"/>
                </a:cubicBezTo>
                <a:cubicBezTo>
                  <a:pt x="764819" y="1568360"/>
                  <a:pt x="764819" y="1568360"/>
                  <a:pt x="764819" y="1563637"/>
                </a:cubicBezTo>
                <a:cubicBezTo>
                  <a:pt x="764819" y="1563637"/>
                  <a:pt x="768575" y="1563637"/>
                  <a:pt x="768575" y="1563637"/>
                </a:cubicBezTo>
                <a:cubicBezTo>
                  <a:pt x="794866" y="1568360"/>
                  <a:pt x="821157" y="1558914"/>
                  <a:pt x="847448" y="1554191"/>
                </a:cubicBezTo>
                <a:cubicBezTo>
                  <a:pt x="866227" y="1554191"/>
                  <a:pt x="881251" y="1554191"/>
                  <a:pt x="900030" y="1544744"/>
                </a:cubicBezTo>
                <a:cubicBezTo>
                  <a:pt x="903786" y="1540021"/>
                  <a:pt x="907542" y="1540021"/>
                  <a:pt x="907542" y="1540021"/>
                </a:cubicBezTo>
                <a:cubicBezTo>
                  <a:pt x="930077" y="1554191"/>
                  <a:pt x="948856" y="1544744"/>
                  <a:pt x="971391" y="1549467"/>
                </a:cubicBezTo>
                <a:cubicBezTo>
                  <a:pt x="978903" y="1549467"/>
                  <a:pt x="990171" y="1544744"/>
                  <a:pt x="1001438" y="1554191"/>
                </a:cubicBezTo>
                <a:cubicBezTo>
                  <a:pt x="1008950" y="1558914"/>
                  <a:pt x="1016462" y="1554191"/>
                  <a:pt x="1020218" y="1540021"/>
                </a:cubicBezTo>
                <a:cubicBezTo>
                  <a:pt x="1027729" y="1521127"/>
                  <a:pt x="1027729" y="1516404"/>
                  <a:pt x="1012706" y="1511680"/>
                </a:cubicBezTo>
                <a:cubicBezTo>
                  <a:pt x="997683" y="1506957"/>
                  <a:pt x="993926" y="1492788"/>
                  <a:pt x="978903" y="1497511"/>
                </a:cubicBezTo>
                <a:cubicBezTo>
                  <a:pt x="967635" y="1502234"/>
                  <a:pt x="956368" y="1497511"/>
                  <a:pt x="945101" y="1497511"/>
                </a:cubicBezTo>
                <a:cubicBezTo>
                  <a:pt x="941345" y="1497511"/>
                  <a:pt x="937589" y="1497511"/>
                  <a:pt x="930077" y="1492788"/>
                </a:cubicBezTo>
                <a:cubicBezTo>
                  <a:pt x="945101" y="1492788"/>
                  <a:pt x="956368" y="1488064"/>
                  <a:pt x="967635" y="1488064"/>
                </a:cubicBezTo>
                <a:cubicBezTo>
                  <a:pt x="967635" y="1478617"/>
                  <a:pt x="971391" y="1469171"/>
                  <a:pt x="960124" y="1455000"/>
                </a:cubicBezTo>
                <a:cubicBezTo>
                  <a:pt x="956368" y="1445555"/>
                  <a:pt x="948856" y="1445555"/>
                  <a:pt x="937589" y="1445555"/>
                </a:cubicBezTo>
                <a:cubicBezTo>
                  <a:pt x="933833" y="1445555"/>
                  <a:pt x="930077" y="1440831"/>
                  <a:pt x="933833" y="1431384"/>
                </a:cubicBezTo>
                <a:cubicBezTo>
                  <a:pt x="937589" y="1431384"/>
                  <a:pt x="937589" y="1426661"/>
                  <a:pt x="941345" y="1426661"/>
                </a:cubicBezTo>
                <a:cubicBezTo>
                  <a:pt x="960124" y="1426661"/>
                  <a:pt x="978903" y="1417214"/>
                  <a:pt x="993926" y="1431384"/>
                </a:cubicBezTo>
                <a:cubicBezTo>
                  <a:pt x="1005194" y="1440831"/>
                  <a:pt x="1020218" y="1440831"/>
                  <a:pt x="1027729" y="1431384"/>
                </a:cubicBezTo>
                <a:cubicBezTo>
                  <a:pt x="1035241" y="1417214"/>
                  <a:pt x="1046509" y="1417214"/>
                  <a:pt x="1061532" y="1417214"/>
                </a:cubicBezTo>
                <a:cubicBezTo>
                  <a:pt x="1072799" y="1417214"/>
                  <a:pt x="1084067" y="1417214"/>
                  <a:pt x="1084067" y="1393598"/>
                </a:cubicBezTo>
                <a:cubicBezTo>
                  <a:pt x="1084067" y="1384151"/>
                  <a:pt x="1095335" y="1384151"/>
                  <a:pt x="1102847" y="1379427"/>
                </a:cubicBezTo>
                <a:cubicBezTo>
                  <a:pt x="1110358" y="1379427"/>
                  <a:pt x="1117870" y="1379427"/>
                  <a:pt x="1121626" y="1379427"/>
                </a:cubicBezTo>
                <a:cubicBezTo>
                  <a:pt x="1136649" y="1379427"/>
                  <a:pt x="1140405" y="1369981"/>
                  <a:pt x="1129137" y="1355810"/>
                </a:cubicBezTo>
                <a:cubicBezTo>
                  <a:pt x="1125382" y="1346363"/>
                  <a:pt x="1121626" y="1332194"/>
                  <a:pt x="1110358" y="1336918"/>
                </a:cubicBezTo>
                <a:cubicBezTo>
                  <a:pt x="1095335" y="1341641"/>
                  <a:pt x="1080311" y="1341641"/>
                  <a:pt x="1065288" y="1336918"/>
                </a:cubicBezTo>
                <a:cubicBezTo>
                  <a:pt x="1046509" y="1332194"/>
                  <a:pt x="1031485" y="1336918"/>
                  <a:pt x="1016462" y="1336918"/>
                </a:cubicBezTo>
                <a:cubicBezTo>
                  <a:pt x="1001438" y="1336918"/>
                  <a:pt x="990171" y="1327471"/>
                  <a:pt x="975147" y="1327471"/>
                </a:cubicBezTo>
                <a:cubicBezTo>
                  <a:pt x="963880" y="1327471"/>
                  <a:pt x="960124" y="1313301"/>
                  <a:pt x="960124" y="1289684"/>
                </a:cubicBezTo>
                <a:cubicBezTo>
                  <a:pt x="963880" y="1280238"/>
                  <a:pt x="948856" y="1261344"/>
                  <a:pt x="941345" y="1266067"/>
                </a:cubicBezTo>
                <a:cubicBezTo>
                  <a:pt x="926321" y="1266067"/>
                  <a:pt x="915053" y="1256621"/>
                  <a:pt x="900030" y="1270791"/>
                </a:cubicBezTo>
                <a:cubicBezTo>
                  <a:pt x="892518" y="1275514"/>
                  <a:pt x="881251" y="1270791"/>
                  <a:pt x="881251" y="1261344"/>
                </a:cubicBezTo>
                <a:cubicBezTo>
                  <a:pt x="881251" y="1242451"/>
                  <a:pt x="873739" y="1247174"/>
                  <a:pt x="866227" y="1251897"/>
                </a:cubicBezTo>
                <a:cubicBezTo>
                  <a:pt x="843692" y="1256621"/>
                  <a:pt x="843692" y="1256621"/>
                  <a:pt x="821157" y="1251897"/>
                </a:cubicBezTo>
                <a:lnTo>
                  <a:pt x="786678" y="1244670"/>
                </a:lnTo>
                <a:lnTo>
                  <a:pt x="798182" y="1242703"/>
                </a:lnTo>
                <a:cubicBezTo>
                  <a:pt x="805694" y="1240777"/>
                  <a:pt x="813206" y="1238850"/>
                  <a:pt x="820717" y="1238850"/>
                </a:cubicBezTo>
                <a:cubicBezTo>
                  <a:pt x="828229" y="1238850"/>
                  <a:pt x="831985" y="1238850"/>
                  <a:pt x="839496" y="1234997"/>
                </a:cubicBezTo>
                <a:cubicBezTo>
                  <a:pt x="847008" y="1231143"/>
                  <a:pt x="854520" y="1234997"/>
                  <a:pt x="865787" y="1234997"/>
                </a:cubicBezTo>
                <a:cubicBezTo>
                  <a:pt x="873299" y="1234997"/>
                  <a:pt x="880810" y="1227289"/>
                  <a:pt x="892078" y="1227289"/>
                </a:cubicBezTo>
                <a:cubicBezTo>
                  <a:pt x="895834" y="1227289"/>
                  <a:pt x="899590" y="1231143"/>
                  <a:pt x="907102" y="1234997"/>
                </a:cubicBezTo>
                <a:cubicBezTo>
                  <a:pt x="914613" y="1234997"/>
                  <a:pt x="910858" y="1223437"/>
                  <a:pt x="914613" y="1223437"/>
                </a:cubicBezTo>
                <a:cubicBezTo>
                  <a:pt x="918369" y="1223437"/>
                  <a:pt x="918369" y="1223437"/>
                  <a:pt x="922125" y="1223437"/>
                </a:cubicBezTo>
                <a:cubicBezTo>
                  <a:pt x="940904" y="1223437"/>
                  <a:pt x="963439" y="1219583"/>
                  <a:pt x="982219" y="1215730"/>
                </a:cubicBezTo>
                <a:cubicBezTo>
                  <a:pt x="997242" y="1215730"/>
                  <a:pt x="1012266" y="1211876"/>
                  <a:pt x="1027289" y="1208023"/>
                </a:cubicBezTo>
                <a:cubicBezTo>
                  <a:pt x="1049824" y="1204169"/>
                  <a:pt x="1049824" y="1204169"/>
                  <a:pt x="1072359" y="1208023"/>
                </a:cubicBezTo>
                <a:cubicBezTo>
                  <a:pt x="1079871" y="1211876"/>
                  <a:pt x="1087383" y="1215730"/>
                  <a:pt x="1087383" y="1200316"/>
                </a:cubicBezTo>
                <a:cubicBezTo>
                  <a:pt x="1087383" y="1192609"/>
                  <a:pt x="1098650" y="1188756"/>
                  <a:pt x="1106162" y="1192609"/>
                </a:cubicBezTo>
                <a:cubicBezTo>
                  <a:pt x="1121185" y="1204169"/>
                  <a:pt x="1132453" y="1196463"/>
                  <a:pt x="1147477" y="1196463"/>
                </a:cubicBezTo>
                <a:cubicBezTo>
                  <a:pt x="1154988" y="1200316"/>
                  <a:pt x="1170012" y="1184902"/>
                  <a:pt x="1166256" y="1177196"/>
                </a:cubicBezTo>
                <a:cubicBezTo>
                  <a:pt x="1166256" y="1157928"/>
                  <a:pt x="1170012" y="1146368"/>
                  <a:pt x="1181279" y="1146368"/>
                </a:cubicBezTo>
                <a:cubicBezTo>
                  <a:pt x="1196303" y="1146368"/>
                  <a:pt x="1207570" y="1138661"/>
                  <a:pt x="1222594" y="1138661"/>
                </a:cubicBezTo>
                <a:cubicBezTo>
                  <a:pt x="1237617" y="1138661"/>
                  <a:pt x="1252641" y="1142515"/>
                  <a:pt x="1271420" y="1138661"/>
                </a:cubicBezTo>
                <a:cubicBezTo>
                  <a:pt x="1286443" y="1134808"/>
                  <a:pt x="1301467" y="1134808"/>
                  <a:pt x="1316490" y="1138661"/>
                </a:cubicBezTo>
                <a:cubicBezTo>
                  <a:pt x="1327758" y="1142515"/>
                  <a:pt x="1331514" y="1130955"/>
                  <a:pt x="1335269" y="1123248"/>
                </a:cubicBezTo>
                <a:cubicBezTo>
                  <a:pt x="1346537" y="1111687"/>
                  <a:pt x="1342781" y="1103981"/>
                  <a:pt x="1327758" y="1103981"/>
                </a:cubicBezTo>
                <a:cubicBezTo>
                  <a:pt x="1324002" y="1103981"/>
                  <a:pt x="1316490" y="1103981"/>
                  <a:pt x="1308979" y="1103981"/>
                </a:cubicBezTo>
                <a:cubicBezTo>
                  <a:pt x="1301467" y="1100127"/>
                  <a:pt x="1290199" y="1100127"/>
                  <a:pt x="1290199" y="1092420"/>
                </a:cubicBezTo>
                <a:cubicBezTo>
                  <a:pt x="1290199" y="1073153"/>
                  <a:pt x="1278931" y="1073153"/>
                  <a:pt x="1267664" y="1073153"/>
                </a:cubicBezTo>
                <a:cubicBezTo>
                  <a:pt x="1252641" y="1073153"/>
                  <a:pt x="1241373" y="1073153"/>
                  <a:pt x="1233861" y="1061593"/>
                </a:cubicBezTo>
                <a:cubicBezTo>
                  <a:pt x="1226350" y="1053886"/>
                  <a:pt x="1211326" y="1053886"/>
                  <a:pt x="1200058" y="1061593"/>
                </a:cubicBezTo>
                <a:cubicBezTo>
                  <a:pt x="1185035" y="1073153"/>
                  <a:pt x="1166256" y="1065445"/>
                  <a:pt x="1147477" y="1065445"/>
                </a:cubicBezTo>
                <a:cubicBezTo>
                  <a:pt x="1143721" y="1065445"/>
                  <a:pt x="1143721" y="1061593"/>
                  <a:pt x="1139965" y="1061593"/>
                </a:cubicBezTo>
                <a:cubicBezTo>
                  <a:pt x="1136209" y="1053886"/>
                  <a:pt x="1139965" y="1050032"/>
                  <a:pt x="1143721" y="1050032"/>
                </a:cubicBezTo>
                <a:cubicBezTo>
                  <a:pt x="1154988" y="1050032"/>
                  <a:pt x="1162500" y="1050032"/>
                  <a:pt x="1166256" y="1042326"/>
                </a:cubicBezTo>
                <a:cubicBezTo>
                  <a:pt x="1177523" y="1030765"/>
                  <a:pt x="1173767" y="1023059"/>
                  <a:pt x="1173767" y="1015352"/>
                </a:cubicBezTo>
                <a:cubicBezTo>
                  <a:pt x="1162500" y="1015352"/>
                  <a:pt x="1151233" y="1011498"/>
                  <a:pt x="1136209" y="1011498"/>
                </a:cubicBezTo>
                <a:cubicBezTo>
                  <a:pt x="1143721" y="1007645"/>
                  <a:pt x="1147477" y="1007645"/>
                  <a:pt x="1151233" y="1007645"/>
                </a:cubicBezTo>
                <a:cubicBezTo>
                  <a:pt x="1162500" y="1007645"/>
                  <a:pt x="1173767" y="1003791"/>
                  <a:pt x="1185035" y="1007645"/>
                </a:cubicBezTo>
                <a:cubicBezTo>
                  <a:pt x="1200058" y="1011498"/>
                  <a:pt x="1203815" y="999938"/>
                  <a:pt x="1218838" y="996085"/>
                </a:cubicBezTo>
                <a:cubicBezTo>
                  <a:pt x="1233861" y="992231"/>
                  <a:pt x="1233861" y="988378"/>
                  <a:pt x="1226350" y="972964"/>
                </a:cubicBezTo>
                <a:cubicBezTo>
                  <a:pt x="1222594" y="961404"/>
                  <a:pt x="1215082" y="957550"/>
                  <a:pt x="1207570" y="961404"/>
                </a:cubicBezTo>
                <a:cubicBezTo>
                  <a:pt x="1196303" y="969111"/>
                  <a:pt x="1185035" y="965257"/>
                  <a:pt x="1177523" y="965257"/>
                </a:cubicBezTo>
                <a:cubicBezTo>
                  <a:pt x="1154988" y="969111"/>
                  <a:pt x="1136209" y="961404"/>
                  <a:pt x="1113674" y="972964"/>
                </a:cubicBezTo>
                <a:cubicBezTo>
                  <a:pt x="1113674" y="972964"/>
                  <a:pt x="1109918" y="972964"/>
                  <a:pt x="1106162" y="969111"/>
                </a:cubicBezTo>
                <a:cubicBezTo>
                  <a:pt x="1087383" y="961404"/>
                  <a:pt x="1072359" y="961404"/>
                  <a:pt x="1053580" y="961404"/>
                </a:cubicBezTo>
                <a:cubicBezTo>
                  <a:pt x="1027289" y="957550"/>
                  <a:pt x="1000998" y="949844"/>
                  <a:pt x="974707" y="953697"/>
                </a:cubicBezTo>
                <a:cubicBezTo>
                  <a:pt x="974707" y="953697"/>
                  <a:pt x="970951" y="953697"/>
                  <a:pt x="970951" y="953697"/>
                </a:cubicBezTo>
                <a:cubicBezTo>
                  <a:pt x="970951" y="949844"/>
                  <a:pt x="970951" y="949844"/>
                  <a:pt x="970951" y="949844"/>
                </a:cubicBezTo>
                <a:cubicBezTo>
                  <a:pt x="970951" y="945990"/>
                  <a:pt x="970951" y="942137"/>
                  <a:pt x="974707" y="942137"/>
                </a:cubicBezTo>
                <a:cubicBezTo>
                  <a:pt x="978463" y="942137"/>
                  <a:pt x="982219" y="942137"/>
                  <a:pt x="985975" y="942137"/>
                </a:cubicBezTo>
                <a:cubicBezTo>
                  <a:pt x="1008510" y="942137"/>
                  <a:pt x="1031045" y="942137"/>
                  <a:pt x="1053580" y="942137"/>
                </a:cubicBezTo>
                <a:cubicBezTo>
                  <a:pt x="1057336" y="942137"/>
                  <a:pt x="1064848" y="942137"/>
                  <a:pt x="1064848" y="934430"/>
                </a:cubicBezTo>
                <a:cubicBezTo>
                  <a:pt x="1061092" y="919016"/>
                  <a:pt x="1076115" y="919016"/>
                  <a:pt x="1083627" y="919016"/>
                </a:cubicBezTo>
                <a:cubicBezTo>
                  <a:pt x="1098650" y="919016"/>
                  <a:pt x="1113674" y="919016"/>
                  <a:pt x="1128697" y="919016"/>
                </a:cubicBezTo>
                <a:cubicBezTo>
                  <a:pt x="1139965" y="919016"/>
                  <a:pt x="1151233" y="915163"/>
                  <a:pt x="1162500" y="911309"/>
                </a:cubicBezTo>
                <a:cubicBezTo>
                  <a:pt x="1158744" y="903603"/>
                  <a:pt x="1151233" y="899749"/>
                  <a:pt x="1143721" y="899749"/>
                </a:cubicBezTo>
                <a:cubicBezTo>
                  <a:pt x="1113674" y="899749"/>
                  <a:pt x="1083627" y="907456"/>
                  <a:pt x="1053580" y="895896"/>
                </a:cubicBezTo>
                <a:lnTo>
                  <a:pt x="1029592" y="895896"/>
                </a:lnTo>
                <a:lnTo>
                  <a:pt x="1073629" y="894979"/>
                </a:lnTo>
                <a:cubicBezTo>
                  <a:pt x="1089586" y="894281"/>
                  <a:pt x="1105544" y="893723"/>
                  <a:pt x="1120562" y="894840"/>
                </a:cubicBezTo>
                <a:cubicBezTo>
                  <a:pt x="1158109" y="897072"/>
                  <a:pt x="1199411" y="894840"/>
                  <a:pt x="1236959" y="901537"/>
                </a:cubicBezTo>
                <a:cubicBezTo>
                  <a:pt x="1244468" y="902654"/>
                  <a:pt x="1251977" y="901537"/>
                  <a:pt x="1259487" y="902654"/>
                </a:cubicBezTo>
                <a:cubicBezTo>
                  <a:pt x="1270751" y="902654"/>
                  <a:pt x="1274506" y="899305"/>
                  <a:pt x="1278261" y="897072"/>
                </a:cubicBezTo>
                <a:cubicBezTo>
                  <a:pt x="1282015" y="897072"/>
                  <a:pt x="1274506" y="894840"/>
                  <a:pt x="1266997" y="894840"/>
                </a:cubicBezTo>
                <a:cubicBezTo>
                  <a:pt x="1259487" y="894840"/>
                  <a:pt x="1259487" y="892607"/>
                  <a:pt x="1263241" y="891491"/>
                </a:cubicBezTo>
                <a:cubicBezTo>
                  <a:pt x="1263241" y="890374"/>
                  <a:pt x="1270751" y="890374"/>
                  <a:pt x="1274506" y="890374"/>
                </a:cubicBezTo>
                <a:cubicBezTo>
                  <a:pt x="1293279" y="893723"/>
                  <a:pt x="1315807" y="892607"/>
                  <a:pt x="1327072" y="899305"/>
                </a:cubicBezTo>
                <a:cubicBezTo>
                  <a:pt x="1342091" y="900421"/>
                  <a:pt x="1349601" y="903770"/>
                  <a:pt x="1364619" y="903770"/>
                </a:cubicBezTo>
                <a:cubicBezTo>
                  <a:pt x="1375883" y="903770"/>
                  <a:pt x="1387147" y="904886"/>
                  <a:pt x="1394657" y="900421"/>
                </a:cubicBezTo>
                <a:cubicBezTo>
                  <a:pt x="1398411" y="897072"/>
                  <a:pt x="1413431" y="897072"/>
                  <a:pt x="1420940" y="894840"/>
                </a:cubicBezTo>
                <a:cubicBezTo>
                  <a:pt x="1428449" y="893723"/>
                  <a:pt x="1432204" y="897072"/>
                  <a:pt x="1443468" y="897072"/>
                </a:cubicBezTo>
                <a:cubicBezTo>
                  <a:pt x="1447223" y="897072"/>
                  <a:pt x="1447223" y="899305"/>
                  <a:pt x="1443468" y="899305"/>
                </a:cubicBezTo>
                <a:cubicBezTo>
                  <a:pt x="1435959" y="900421"/>
                  <a:pt x="1432204" y="901537"/>
                  <a:pt x="1424695" y="902654"/>
                </a:cubicBezTo>
                <a:cubicBezTo>
                  <a:pt x="1420940" y="902654"/>
                  <a:pt x="1417185" y="902654"/>
                  <a:pt x="1417185" y="904886"/>
                </a:cubicBezTo>
                <a:cubicBezTo>
                  <a:pt x="1417185" y="906003"/>
                  <a:pt x="1424695" y="906003"/>
                  <a:pt x="1428449" y="906003"/>
                </a:cubicBezTo>
                <a:cubicBezTo>
                  <a:pt x="1469751" y="906003"/>
                  <a:pt x="1514808" y="907119"/>
                  <a:pt x="1556110" y="906003"/>
                </a:cubicBezTo>
                <a:cubicBezTo>
                  <a:pt x="1601167" y="903770"/>
                  <a:pt x="1646223" y="904886"/>
                  <a:pt x="1691280" y="903770"/>
                </a:cubicBezTo>
                <a:cubicBezTo>
                  <a:pt x="1698790" y="903770"/>
                  <a:pt x="1702544" y="904886"/>
                  <a:pt x="1706299" y="902654"/>
                </a:cubicBezTo>
                <a:cubicBezTo>
                  <a:pt x="1706299" y="900421"/>
                  <a:pt x="1698790" y="898188"/>
                  <a:pt x="1695035" y="898188"/>
                </a:cubicBezTo>
                <a:cubicBezTo>
                  <a:pt x="1683771" y="898188"/>
                  <a:pt x="1672507" y="897072"/>
                  <a:pt x="1661242" y="899305"/>
                </a:cubicBezTo>
                <a:cubicBezTo>
                  <a:pt x="1642469" y="901537"/>
                  <a:pt x="1619940" y="899305"/>
                  <a:pt x="1601167" y="900421"/>
                </a:cubicBezTo>
                <a:cubicBezTo>
                  <a:pt x="1589903" y="897072"/>
                  <a:pt x="1578638" y="898188"/>
                  <a:pt x="1571129" y="898188"/>
                </a:cubicBezTo>
                <a:cubicBezTo>
                  <a:pt x="1556110" y="898188"/>
                  <a:pt x="1544846" y="898188"/>
                  <a:pt x="1541091" y="893723"/>
                </a:cubicBezTo>
                <a:cubicBezTo>
                  <a:pt x="1541091" y="891491"/>
                  <a:pt x="1533582" y="890374"/>
                  <a:pt x="1529827" y="889258"/>
                </a:cubicBezTo>
                <a:cubicBezTo>
                  <a:pt x="1533582" y="887026"/>
                  <a:pt x="1544846" y="889258"/>
                  <a:pt x="1548601" y="888142"/>
                </a:cubicBezTo>
                <a:cubicBezTo>
                  <a:pt x="1586148" y="888142"/>
                  <a:pt x="1619940" y="888142"/>
                  <a:pt x="1653733" y="888142"/>
                </a:cubicBezTo>
                <a:cubicBezTo>
                  <a:pt x="1676261" y="888142"/>
                  <a:pt x="1695035" y="889258"/>
                  <a:pt x="1717563" y="887026"/>
                </a:cubicBezTo>
                <a:cubicBezTo>
                  <a:pt x="1732582" y="884793"/>
                  <a:pt x="1747601" y="883677"/>
                  <a:pt x="1766375" y="884793"/>
                </a:cubicBezTo>
                <a:cubicBezTo>
                  <a:pt x="1773884" y="884793"/>
                  <a:pt x="1777639" y="883677"/>
                  <a:pt x="1781394" y="882560"/>
                </a:cubicBezTo>
                <a:cubicBezTo>
                  <a:pt x="1785148" y="881444"/>
                  <a:pt x="1785148" y="880328"/>
                  <a:pt x="1781394" y="879211"/>
                </a:cubicBezTo>
                <a:cubicBezTo>
                  <a:pt x="1773884" y="876979"/>
                  <a:pt x="1770129" y="874746"/>
                  <a:pt x="1755110" y="874746"/>
                </a:cubicBezTo>
                <a:cubicBezTo>
                  <a:pt x="1743846" y="875863"/>
                  <a:pt x="1732582" y="874746"/>
                  <a:pt x="1713808" y="874746"/>
                </a:cubicBezTo>
                <a:cubicBezTo>
                  <a:pt x="1728827" y="872514"/>
                  <a:pt x="1736337" y="873630"/>
                  <a:pt x="1747601" y="873630"/>
                </a:cubicBezTo>
                <a:cubicBezTo>
                  <a:pt x="1773884" y="872514"/>
                  <a:pt x="1800167" y="872514"/>
                  <a:pt x="1826450" y="873630"/>
                </a:cubicBezTo>
                <a:cubicBezTo>
                  <a:pt x="1833960" y="873630"/>
                  <a:pt x="1837714" y="871397"/>
                  <a:pt x="1837714" y="870281"/>
                </a:cubicBezTo>
                <a:cubicBezTo>
                  <a:pt x="1837714" y="868048"/>
                  <a:pt x="1833960" y="866932"/>
                  <a:pt x="1826450" y="866932"/>
                </a:cubicBezTo>
                <a:cubicBezTo>
                  <a:pt x="1815186" y="866932"/>
                  <a:pt x="1800167" y="868048"/>
                  <a:pt x="1792658" y="866932"/>
                </a:cubicBezTo>
                <a:cubicBezTo>
                  <a:pt x="1781394" y="864700"/>
                  <a:pt x="1770129" y="866932"/>
                  <a:pt x="1758865" y="863583"/>
                </a:cubicBezTo>
                <a:cubicBezTo>
                  <a:pt x="1755110" y="862467"/>
                  <a:pt x="1740092" y="863583"/>
                  <a:pt x="1732582" y="863583"/>
                </a:cubicBezTo>
                <a:cubicBezTo>
                  <a:pt x="1736337" y="860234"/>
                  <a:pt x="1743846" y="861351"/>
                  <a:pt x="1747601" y="861351"/>
                </a:cubicBezTo>
                <a:cubicBezTo>
                  <a:pt x="1781394" y="861351"/>
                  <a:pt x="1811431" y="861351"/>
                  <a:pt x="1841469" y="861351"/>
                </a:cubicBezTo>
                <a:cubicBezTo>
                  <a:pt x="1848979" y="861351"/>
                  <a:pt x="1856488" y="862467"/>
                  <a:pt x="1856488" y="860234"/>
                </a:cubicBezTo>
                <a:cubicBezTo>
                  <a:pt x="1856488" y="856885"/>
                  <a:pt x="1848979" y="856885"/>
                  <a:pt x="1845224" y="858002"/>
                </a:cubicBezTo>
                <a:cubicBezTo>
                  <a:pt x="1822695" y="858002"/>
                  <a:pt x="1803922" y="854653"/>
                  <a:pt x="1785148" y="853537"/>
                </a:cubicBezTo>
                <a:cubicBezTo>
                  <a:pt x="1803922" y="853537"/>
                  <a:pt x="1822695" y="853537"/>
                  <a:pt x="1841469" y="853537"/>
                </a:cubicBezTo>
                <a:cubicBezTo>
                  <a:pt x="1845224" y="853537"/>
                  <a:pt x="1848979" y="853537"/>
                  <a:pt x="1848979" y="851304"/>
                </a:cubicBezTo>
                <a:cubicBezTo>
                  <a:pt x="1848979" y="850188"/>
                  <a:pt x="1848979" y="847955"/>
                  <a:pt x="1845224" y="847955"/>
                </a:cubicBezTo>
                <a:cubicBezTo>
                  <a:pt x="1837714" y="849071"/>
                  <a:pt x="1833960" y="844606"/>
                  <a:pt x="1826450" y="845722"/>
                </a:cubicBezTo>
                <a:cubicBezTo>
                  <a:pt x="1822695" y="846839"/>
                  <a:pt x="1815186" y="845722"/>
                  <a:pt x="1811431" y="845722"/>
                </a:cubicBezTo>
                <a:cubicBezTo>
                  <a:pt x="1777639" y="846839"/>
                  <a:pt x="1743846" y="844606"/>
                  <a:pt x="1713808" y="843490"/>
                </a:cubicBezTo>
                <a:cubicBezTo>
                  <a:pt x="1717563" y="841257"/>
                  <a:pt x="1725073" y="841257"/>
                  <a:pt x="1728827" y="842374"/>
                </a:cubicBezTo>
                <a:cubicBezTo>
                  <a:pt x="1743846" y="843490"/>
                  <a:pt x="1758865" y="839025"/>
                  <a:pt x="1777639" y="841257"/>
                </a:cubicBezTo>
                <a:cubicBezTo>
                  <a:pt x="1792658" y="843490"/>
                  <a:pt x="1811431" y="842374"/>
                  <a:pt x="1826450" y="842374"/>
                </a:cubicBezTo>
                <a:cubicBezTo>
                  <a:pt x="1833960" y="842374"/>
                  <a:pt x="1837714" y="842374"/>
                  <a:pt x="1845224" y="842374"/>
                </a:cubicBezTo>
                <a:cubicBezTo>
                  <a:pt x="1848979" y="841257"/>
                  <a:pt x="1848979" y="840141"/>
                  <a:pt x="1848979" y="839025"/>
                </a:cubicBezTo>
                <a:cubicBezTo>
                  <a:pt x="1845224" y="837908"/>
                  <a:pt x="1841469" y="835676"/>
                  <a:pt x="1833960" y="835676"/>
                </a:cubicBezTo>
                <a:cubicBezTo>
                  <a:pt x="1822695" y="836792"/>
                  <a:pt x="1811431" y="836792"/>
                  <a:pt x="1800167" y="836792"/>
                </a:cubicBezTo>
                <a:cubicBezTo>
                  <a:pt x="1785148" y="836792"/>
                  <a:pt x="1770129" y="836792"/>
                  <a:pt x="1755110" y="836792"/>
                </a:cubicBezTo>
                <a:cubicBezTo>
                  <a:pt x="1743846" y="832327"/>
                  <a:pt x="1725073" y="836792"/>
                  <a:pt x="1713808" y="832327"/>
                </a:cubicBezTo>
                <a:cubicBezTo>
                  <a:pt x="1698790" y="833443"/>
                  <a:pt x="1687525" y="830094"/>
                  <a:pt x="1672507" y="830094"/>
                </a:cubicBezTo>
                <a:cubicBezTo>
                  <a:pt x="1661242" y="830094"/>
                  <a:pt x="1657488" y="828978"/>
                  <a:pt x="1653733" y="827862"/>
                </a:cubicBezTo>
                <a:cubicBezTo>
                  <a:pt x="1657488" y="826745"/>
                  <a:pt x="1657488" y="824513"/>
                  <a:pt x="1661242" y="823396"/>
                </a:cubicBezTo>
                <a:cubicBezTo>
                  <a:pt x="1661242" y="822280"/>
                  <a:pt x="1668752" y="822280"/>
                  <a:pt x="1672507" y="822280"/>
                </a:cubicBezTo>
                <a:cubicBezTo>
                  <a:pt x="1702544" y="822280"/>
                  <a:pt x="1732582" y="822280"/>
                  <a:pt x="1762620" y="822280"/>
                </a:cubicBezTo>
                <a:cubicBezTo>
                  <a:pt x="1766375" y="822280"/>
                  <a:pt x="1770129" y="823396"/>
                  <a:pt x="1770129" y="821164"/>
                </a:cubicBezTo>
                <a:cubicBezTo>
                  <a:pt x="1770129" y="820048"/>
                  <a:pt x="1766375" y="818931"/>
                  <a:pt x="1762620" y="818931"/>
                </a:cubicBezTo>
                <a:cubicBezTo>
                  <a:pt x="1751356" y="815582"/>
                  <a:pt x="1736337" y="816699"/>
                  <a:pt x="1721318" y="816699"/>
                </a:cubicBezTo>
                <a:cubicBezTo>
                  <a:pt x="1710054" y="816699"/>
                  <a:pt x="1706299" y="817815"/>
                  <a:pt x="1706299" y="813350"/>
                </a:cubicBezTo>
                <a:cubicBezTo>
                  <a:pt x="1702544" y="808885"/>
                  <a:pt x="1687525" y="807768"/>
                  <a:pt x="1676261" y="807768"/>
                </a:cubicBezTo>
                <a:cubicBezTo>
                  <a:pt x="1672507" y="806652"/>
                  <a:pt x="1664997" y="806652"/>
                  <a:pt x="1657488" y="806652"/>
                </a:cubicBezTo>
                <a:cubicBezTo>
                  <a:pt x="1664997" y="806652"/>
                  <a:pt x="1657488" y="806652"/>
                  <a:pt x="1661242" y="805536"/>
                </a:cubicBezTo>
                <a:cubicBezTo>
                  <a:pt x="1713808" y="805536"/>
                  <a:pt x="1762620" y="805536"/>
                  <a:pt x="1811431" y="805536"/>
                </a:cubicBezTo>
                <a:cubicBezTo>
                  <a:pt x="1815186" y="805536"/>
                  <a:pt x="1815186" y="804419"/>
                  <a:pt x="1815186" y="804419"/>
                </a:cubicBezTo>
                <a:cubicBezTo>
                  <a:pt x="1807677" y="801071"/>
                  <a:pt x="1788903" y="802187"/>
                  <a:pt x="1777639" y="801071"/>
                </a:cubicBezTo>
                <a:cubicBezTo>
                  <a:pt x="1785148" y="796605"/>
                  <a:pt x="1800167" y="795489"/>
                  <a:pt x="1807677" y="793256"/>
                </a:cubicBezTo>
                <a:cubicBezTo>
                  <a:pt x="1818941" y="789908"/>
                  <a:pt x="1818941" y="789908"/>
                  <a:pt x="1807677" y="785442"/>
                </a:cubicBezTo>
                <a:cubicBezTo>
                  <a:pt x="1803922" y="785442"/>
                  <a:pt x="1803922" y="785442"/>
                  <a:pt x="1803922" y="785442"/>
                </a:cubicBezTo>
                <a:cubicBezTo>
                  <a:pt x="1803922" y="784326"/>
                  <a:pt x="1800167" y="782093"/>
                  <a:pt x="1803922" y="782093"/>
                </a:cubicBezTo>
                <a:cubicBezTo>
                  <a:pt x="1822695" y="780977"/>
                  <a:pt x="1811431" y="779861"/>
                  <a:pt x="1807677" y="777628"/>
                </a:cubicBezTo>
                <a:cubicBezTo>
                  <a:pt x="1800167" y="775396"/>
                  <a:pt x="1800167" y="775396"/>
                  <a:pt x="1811431" y="774279"/>
                </a:cubicBezTo>
                <a:cubicBezTo>
                  <a:pt x="1818941" y="774279"/>
                  <a:pt x="1822695" y="774279"/>
                  <a:pt x="1822695" y="772047"/>
                </a:cubicBezTo>
                <a:cubicBezTo>
                  <a:pt x="1822695" y="769814"/>
                  <a:pt x="1822695" y="768698"/>
                  <a:pt x="1811431" y="768698"/>
                </a:cubicBezTo>
                <a:cubicBezTo>
                  <a:pt x="1796412" y="767582"/>
                  <a:pt x="1781394" y="765349"/>
                  <a:pt x="1766375" y="764233"/>
                </a:cubicBezTo>
                <a:cubicBezTo>
                  <a:pt x="1755110" y="763116"/>
                  <a:pt x="1747601" y="760884"/>
                  <a:pt x="1736337" y="758651"/>
                </a:cubicBezTo>
                <a:cubicBezTo>
                  <a:pt x="1732582" y="758651"/>
                  <a:pt x="1725073" y="758651"/>
                  <a:pt x="1717563" y="758651"/>
                </a:cubicBezTo>
                <a:cubicBezTo>
                  <a:pt x="1706299" y="758651"/>
                  <a:pt x="1691280" y="758651"/>
                  <a:pt x="1680016" y="758651"/>
                </a:cubicBezTo>
                <a:cubicBezTo>
                  <a:pt x="1668752" y="758651"/>
                  <a:pt x="1653733" y="758651"/>
                  <a:pt x="1642469" y="758651"/>
                </a:cubicBezTo>
                <a:cubicBezTo>
                  <a:pt x="1642469" y="758651"/>
                  <a:pt x="1642469" y="757535"/>
                  <a:pt x="1638714" y="757535"/>
                </a:cubicBezTo>
                <a:cubicBezTo>
                  <a:pt x="1638714" y="756419"/>
                  <a:pt x="1642469" y="755302"/>
                  <a:pt x="1642469" y="755302"/>
                </a:cubicBezTo>
                <a:cubicBezTo>
                  <a:pt x="1653733" y="754186"/>
                  <a:pt x="1668752" y="755302"/>
                  <a:pt x="1680016" y="755302"/>
                </a:cubicBezTo>
                <a:cubicBezTo>
                  <a:pt x="1683771" y="754186"/>
                  <a:pt x="1687525" y="755302"/>
                  <a:pt x="1691280" y="754186"/>
                </a:cubicBezTo>
                <a:cubicBezTo>
                  <a:pt x="1691280" y="753070"/>
                  <a:pt x="1691280" y="751953"/>
                  <a:pt x="1691280" y="751953"/>
                </a:cubicBezTo>
                <a:cubicBezTo>
                  <a:pt x="1672507" y="750837"/>
                  <a:pt x="1680016" y="746372"/>
                  <a:pt x="1680016" y="743023"/>
                </a:cubicBezTo>
                <a:cubicBezTo>
                  <a:pt x="1676261" y="743023"/>
                  <a:pt x="1672507" y="743023"/>
                  <a:pt x="1668752" y="743023"/>
                </a:cubicBezTo>
                <a:cubicBezTo>
                  <a:pt x="1649978" y="743023"/>
                  <a:pt x="1627450" y="743023"/>
                  <a:pt x="1608676" y="740790"/>
                </a:cubicBezTo>
                <a:cubicBezTo>
                  <a:pt x="1589903" y="739674"/>
                  <a:pt x="1571129" y="738558"/>
                  <a:pt x="1544846" y="739674"/>
                </a:cubicBezTo>
                <a:cubicBezTo>
                  <a:pt x="1563620" y="736325"/>
                  <a:pt x="1578638" y="735209"/>
                  <a:pt x="1593657" y="735209"/>
                </a:cubicBezTo>
                <a:cubicBezTo>
                  <a:pt x="1616186" y="735209"/>
                  <a:pt x="1634959" y="734093"/>
                  <a:pt x="1657488" y="735209"/>
                </a:cubicBezTo>
                <a:cubicBezTo>
                  <a:pt x="1672507" y="736325"/>
                  <a:pt x="1687525" y="737442"/>
                  <a:pt x="1702544" y="737442"/>
                </a:cubicBezTo>
                <a:cubicBezTo>
                  <a:pt x="1706299" y="737442"/>
                  <a:pt x="1710054" y="737442"/>
                  <a:pt x="1713808" y="735209"/>
                </a:cubicBezTo>
                <a:cubicBezTo>
                  <a:pt x="1713808" y="734093"/>
                  <a:pt x="1706299" y="734093"/>
                  <a:pt x="1706299" y="732976"/>
                </a:cubicBezTo>
                <a:cubicBezTo>
                  <a:pt x="1698790" y="730744"/>
                  <a:pt x="1687525" y="731860"/>
                  <a:pt x="1676261" y="729627"/>
                </a:cubicBezTo>
                <a:cubicBezTo>
                  <a:pt x="1702544" y="729627"/>
                  <a:pt x="1721318" y="729627"/>
                  <a:pt x="1743846" y="729627"/>
                </a:cubicBezTo>
                <a:cubicBezTo>
                  <a:pt x="1758865" y="729627"/>
                  <a:pt x="1770129" y="728511"/>
                  <a:pt x="1785148" y="727395"/>
                </a:cubicBezTo>
                <a:cubicBezTo>
                  <a:pt x="1792658" y="727395"/>
                  <a:pt x="1796412" y="725162"/>
                  <a:pt x="1796412" y="722930"/>
                </a:cubicBezTo>
                <a:cubicBezTo>
                  <a:pt x="1796412" y="720697"/>
                  <a:pt x="1788903" y="719581"/>
                  <a:pt x="1777639" y="719581"/>
                </a:cubicBezTo>
                <a:cubicBezTo>
                  <a:pt x="1770129" y="720697"/>
                  <a:pt x="1758865" y="718464"/>
                  <a:pt x="1747601" y="721813"/>
                </a:cubicBezTo>
                <a:cubicBezTo>
                  <a:pt x="1743846" y="722930"/>
                  <a:pt x="1732582" y="721813"/>
                  <a:pt x="1728827" y="721813"/>
                </a:cubicBezTo>
                <a:cubicBezTo>
                  <a:pt x="1702544" y="718464"/>
                  <a:pt x="1676261" y="715116"/>
                  <a:pt x="1646223" y="716232"/>
                </a:cubicBezTo>
                <a:cubicBezTo>
                  <a:pt x="1642469" y="716232"/>
                  <a:pt x="1638714" y="715116"/>
                  <a:pt x="1638714" y="713999"/>
                </a:cubicBezTo>
                <a:cubicBezTo>
                  <a:pt x="1638714" y="712883"/>
                  <a:pt x="1642469" y="711767"/>
                  <a:pt x="1646223" y="711767"/>
                </a:cubicBezTo>
                <a:cubicBezTo>
                  <a:pt x="1668752" y="712883"/>
                  <a:pt x="1683771" y="710650"/>
                  <a:pt x="1698790" y="706185"/>
                </a:cubicBezTo>
                <a:cubicBezTo>
                  <a:pt x="1702544" y="703953"/>
                  <a:pt x="1698790" y="702836"/>
                  <a:pt x="1691280" y="701720"/>
                </a:cubicBezTo>
                <a:cubicBezTo>
                  <a:pt x="1683771" y="700604"/>
                  <a:pt x="1683771" y="700604"/>
                  <a:pt x="1691280" y="698371"/>
                </a:cubicBezTo>
                <a:cubicBezTo>
                  <a:pt x="1702544" y="696138"/>
                  <a:pt x="1702544" y="696138"/>
                  <a:pt x="1691280" y="695022"/>
                </a:cubicBezTo>
                <a:cubicBezTo>
                  <a:pt x="1672507" y="691673"/>
                  <a:pt x="1653733" y="691673"/>
                  <a:pt x="1634959" y="692790"/>
                </a:cubicBezTo>
                <a:cubicBezTo>
                  <a:pt x="1619940" y="695022"/>
                  <a:pt x="1601167" y="693906"/>
                  <a:pt x="1589903" y="698371"/>
                </a:cubicBezTo>
                <a:cubicBezTo>
                  <a:pt x="1582393" y="697255"/>
                  <a:pt x="1574884" y="700604"/>
                  <a:pt x="1567374" y="700604"/>
                </a:cubicBezTo>
                <a:cubicBezTo>
                  <a:pt x="1552355" y="700604"/>
                  <a:pt x="1533582" y="700604"/>
                  <a:pt x="1511053" y="700604"/>
                </a:cubicBezTo>
                <a:cubicBezTo>
                  <a:pt x="1533582" y="693906"/>
                  <a:pt x="1556110" y="691673"/>
                  <a:pt x="1578638" y="689441"/>
                </a:cubicBezTo>
                <a:cubicBezTo>
                  <a:pt x="1601167" y="687208"/>
                  <a:pt x="1623695" y="682743"/>
                  <a:pt x="1646223" y="680510"/>
                </a:cubicBezTo>
                <a:cubicBezTo>
                  <a:pt x="1631205" y="674929"/>
                  <a:pt x="1608676" y="678278"/>
                  <a:pt x="1589903" y="677161"/>
                </a:cubicBezTo>
                <a:cubicBezTo>
                  <a:pt x="1586148" y="676045"/>
                  <a:pt x="1589903" y="676045"/>
                  <a:pt x="1593657" y="674929"/>
                </a:cubicBezTo>
                <a:cubicBezTo>
                  <a:pt x="1604921" y="670464"/>
                  <a:pt x="1601167" y="669347"/>
                  <a:pt x="1586148" y="667115"/>
                </a:cubicBezTo>
                <a:cubicBezTo>
                  <a:pt x="1556110" y="663766"/>
                  <a:pt x="1526072" y="662650"/>
                  <a:pt x="1496034" y="663766"/>
                </a:cubicBezTo>
                <a:cubicBezTo>
                  <a:pt x="1450978" y="665998"/>
                  <a:pt x="1405921" y="664882"/>
                  <a:pt x="1364619" y="671580"/>
                </a:cubicBezTo>
                <a:cubicBezTo>
                  <a:pt x="1342091" y="670464"/>
                  <a:pt x="1323317" y="673812"/>
                  <a:pt x="1304543" y="673812"/>
                </a:cubicBezTo>
                <a:cubicBezTo>
                  <a:pt x="1285770" y="672696"/>
                  <a:pt x="1266997" y="671580"/>
                  <a:pt x="1248223" y="674929"/>
                </a:cubicBezTo>
                <a:cubicBezTo>
                  <a:pt x="1244468" y="676045"/>
                  <a:pt x="1233204" y="676045"/>
                  <a:pt x="1236959" y="672696"/>
                </a:cubicBezTo>
                <a:cubicBezTo>
                  <a:pt x="1236959" y="670464"/>
                  <a:pt x="1236959" y="669347"/>
                  <a:pt x="1229449" y="669347"/>
                </a:cubicBezTo>
                <a:cubicBezTo>
                  <a:pt x="1210675" y="670464"/>
                  <a:pt x="1195657" y="667115"/>
                  <a:pt x="1180637" y="670464"/>
                </a:cubicBezTo>
                <a:cubicBezTo>
                  <a:pt x="1176883" y="671580"/>
                  <a:pt x="1173128" y="671580"/>
                  <a:pt x="1169373" y="670464"/>
                </a:cubicBezTo>
                <a:cubicBezTo>
                  <a:pt x="1161864" y="669347"/>
                  <a:pt x="1154355" y="668231"/>
                  <a:pt x="1143091" y="665998"/>
                </a:cubicBezTo>
                <a:cubicBezTo>
                  <a:pt x="1161864" y="665998"/>
                  <a:pt x="1176883" y="662650"/>
                  <a:pt x="1195657" y="663766"/>
                </a:cubicBezTo>
                <a:cubicBezTo>
                  <a:pt x="1210675" y="663766"/>
                  <a:pt x="1225695" y="660417"/>
                  <a:pt x="1240713" y="661533"/>
                </a:cubicBezTo>
                <a:cubicBezTo>
                  <a:pt x="1255732" y="658184"/>
                  <a:pt x="1274506" y="661533"/>
                  <a:pt x="1289525" y="658184"/>
                </a:cubicBezTo>
                <a:cubicBezTo>
                  <a:pt x="1293279" y="657068"/>
                  <a:pt x="1300789" y="658184"/>
                  <a:pt x="1300789" y="655952"/>
                </a:cubicBezTo>
                <a:cubicBezTo>
                  <a:pt x="1300789" y="653719"/>
                  <a:pt x="1293279" y="652603"/>
                  <a:pt x="1289525" y="652603"/>
                </a:cubicBezTo>
                <a:cubicBezTo>
                  <a:pt x="1285770" y="651487"/>
                  <a:pt x="1278261" y="651487"/>
                  <a:pt x="1274506" y="651487"/>
                </a:cubicBezTo>
                <a:cubicBezTo>
                  <a:pt x="1248223" y="651487"/>
                  <a:pt x="1221939" y="651487"/>
                  <a:pt x="1191902" y="651487"/>
                </a:cubicBezTo>
                <a:cubicBezTo>
                  <a:pt x="1176883" y="651487"/>
                  <a:pt x="1165619" y="651487"/>
                  <a:pt x="1150600" y="650370"/>
                </a:cubicBezTo>
                <a:cubicBezTo>
                  <a:pt x="1135581" y="648138"/>
                  <a:pt x="1120562" y="651487"/>
                  <a:pt x="1105543" y="648138"/>
                </a:cubicBezTo>
                <a:cubicBezTo>
                  <a:pt x="1105543" y="648138"/>
                  <a:pt x="1101789" y="648138"/>
                  <a:pt x="1101789" y="648138"/>
                </a:cubicBezTo>
                <a:cubicBezTo>
                  <a:pt x="1083015" y="649254"/>
                  <a:pt x="1067996" y="650370"/>
                  <a:pt x="1056732" y="644789"/>
                </a:cubicBezTo>
                <a:cubicBezTo>
                  <a:pt x="1056732" y="643672"/>
                  <a:pt x="1049223" y="644789"/>
                  <a:pt x="1045467" y="643672"/>
                </a:cubicBezTo>
                <a:cubicBezTo>
                  <a:pt x="1011675" y="643672"/>
                  <a:pt x="974128" y="642556"/>
                  <a:pt x="940335" y="644789"/>
                </a:cubicBezTo>
                <a:cubicBezTo>
                  <a:pt x="891524" y="647021"/>
                  <a:pt x="846467" y="645905"/>
                  <a:pt x="801411" y="645905"/>
                </a:cubicBezTo>
                <a:cubicBezTo>
                  <a:pt x="752599" y="645905"/>
                  <a:pt x="707543" y="645905"/>
                  <a:pt x="658731" y="645905"/>
                </a:cubicBezTo>
                <a:cubicBezTo>
                  <a:pt x="636203" y="645905"/>
                  <a:pt x="613675" y="647021"/>
                  <a:pt x="594901" y="649254"/>
                </a:cubicBezTo>
                <a:cubicBezTo>
                  <a:pt x="576127" y="651487"/>
                  <a:pt x="564863" y="647021"/>
                  <a:pt x="546089" y="648138"/>
                </a:cubicBezTo>
                <a:cubicBezTo>
                  <a:pt x="538580" y="644789"/>
                  <a:pt x="527315" y="645905"/>
                  <a:pt x="519807" y="645905"/>
                </a:cubicBezTo>
                <a:cubicBezTo>
                  <a:pt x="493523" y="647021"/>
                  <a:pt x="467240" y="644789"/>
                  <a:pt x="440957" y="648138"/>
                </a:cubicBezTo>
                <a:cubicBezTo>
                  <a:pt x="433447" y="649254"/>
                  <a:pt x="422183" y="648138"/>
                  <a:pt x="410919" y="648138"/>
                </a:cubicBezTo>
                <a:cubicBezTo>
                  <a:pt x="403410" y="648138"/>
                  <a:pt x="399655" y="648138"/>
                  <a:pt x="399655" y="645905"/>
                </a:cubicBezTo>
                <a:cubicBezTo>
                  <a:pt x="399655" y="643672"/>
                  <a:pt x="399655" y="641440"/>
                  <a:pt x="407165" y="642556"/>
                </a:cubicBezTo>
                <a:lnTo>
                  <a:pt x="407864" y="642417"/>
                </a:lnTo>
                <a:lnTo>
                  <a:pt x="429800" y="640107"/>
                </a:lnTo>
                <a:cubicBezTo>
                  <a:pt x="444819" y="636311"/>
                  <a:pt x="456083" y="636311"/>
                  <a:pt x="471102" y="636311"/>
                </a:cubicBezTo>
                <a:cubicBezTo>
                  <a:pt x="501139" y="636311"/>
                  <a:pt x="527422" y="636311"/>
                  <a:pt x="553706" y="636311"/>
                </a:cubicBezTo>
                <a:cubicBezTo>
                  <a:pt x="557460" y="636311"/>
                  <a:pt x="564970" y="636311"/>
                  <a:pt x="568724" y="632514"/>
                </a:cubicBezTo>
                <a:cubicBezTo>
                  <a:pt x="572479" y="632514"/>
                  <a:pt x="579989" y="628718"/>
                  <a:pt x="579989" y="621125"/>
                </a:cubicBezTo>
                <a:cubicBezTo>
                  <a:pt x="579989" y="613532"/>
                  <a:pt x="572479" y="617328"/>
                  <a:pt x="568724" y="613532"/>
                </a:cubicBezTo>
                <a:cubicBezTo>
                  <a:pt x="553706" y="602142"/>
                  <a:pt x="534932" y="613532"/>
                  <a:pt x="519913" y="602142"/>
                </a:cubicBezTo>
                <a:cubicBezTo>
                  <a:pt x="504894" y="605939"/>
                  <a:pt x="489875" y="594549"/>
                  <a:pt x="474856" y="594549"/>
                </a:cubicBezTo>
                <a:cubicBezTo>
                  <a:pt x="456083" y="598346"/>
                  <a:pt x="441064" y="586956"/>
                  <a:pt x="422290" y="586956"/>
                </a:cubicBezTo>
                <a:cubicBezTo>
                  <a:pt x="433554" y="579364"/>
                  <a:pt x="441064" y="575567"/>
                  <a:pt x="448573" y="571771"/>
                </a:cubicBezTo>
                <a:cubicBezTo>
                  <a:pt x="452328" y="567974"/>
                  <a:pt x="456083" y="567974"/>
                  <a:pt x="459837" y="571771"/>
                </a:cubicBezTo>
                <a:cubicBezTo>
                  <a:pt x="474856" y="583160"/>
                  <a:pt x="489875" y="571771"/>
                  <a:pt x="508649" y="575567"/>
                </a:cubicBezTo>
                <a:cubicBezTo>
                  <a:pt x="516158" y="575567"/>
                  <a:pt x="516158" y="571771"/>
                  <a:pt x="516158" y="564178"/>
                </a:cubicBezTo>
                <a:cubicBezTo>
                  <a:pt x="512404" y="552788"/>
                  <a:pt x="523668" y="552788"/>
                  <a:pt x="527422" y="556585"/>
                </a:cubicBezTo>
                <a:cubicBezTo>
                  <a:pt x="546196" y="567974"/>
                  <a:pt x="564970" y="564178"/>
                  <a:pt x="583743" y="560381"/>
                </a:cubicBezTo>
                <a:cubicBezTo>
                  <a:pt x="602517" y="560381"/>
                  <a:pt x="621291" y="571771"/>
                  <a:pt x="643819" y="567974"/>
                </a:cubicBezTo>
                <a:cubicBezTo>
                  <a:pt x="664470" y="579363"/>
                  <a:pt x="686060" y="584109"/>
                  <a:pt x="708119" y="586956"/>
                </a:cubicBezTo>
                <a:lnTo>
                  <a:pt x="714855" y="587718"/>
                </a:lnTo>
                <a:lnTo>
                  <a:pt x="720054" y="588679"/>
                </a:lnTo>
                <a:cubicBezTo>
                  <a:pt x="720993" y="590935"/>
                  <a:pt x="719115" y="595446"/>
                  <a:pt x="715360" y="604469"/>
                </a:cubicBezTo>
                <a:cubicBezTo>
                  <a:pt x="722871" y="604469"/>
                  <a:pt x="737895" y="608980"/>
                  <a:pt x="741651" y="604469"/>
                </a:cubicBezTo>
                <a:lnTo>
                  <a:pt x="745936" y="591235"/>
                </a:lnTo>
                <a:lnTo>
                  <a:pt x="775234" y="594549"/>
                </a:lnTo>
                <a:cubicBezTo>
                  <a:pt x="805272" y="598346"/>
                  <a:pt x="835310" y="594549"/>
                  <a:pt x="865348" y="583160"/>
                </a:cubicBezTo>
                <a:lnTo>
                  <a:pt x="875176" y="575621"/>
                </a:lnTo>
                <a:lnTo>
                  <a:pt x="882965" y="574582"/>
                </a:lnTo>
                <a:cubicBezTo>
                  <a:pt x="889068" y="570634"/>
                  <a:pt x="893763" y="563867"/>
                  <a:pt x="895641" y="554845"/>
                </a:cubicBezTo>
                <a:lnTo>
                  <a:pt x="900776" y="548677"/>
                </a:lnTo>
                <a:lnTo>
                  <a:pt x="909707" y="547339"/>
                </a:lnTo>
                <a:lnTo>
                  <a:pt x="910665" y="550333"/>
                </a:lnTo>
                <a:cubicBezTo>
                  <a:pt x="925688" y="550333"/>
                  <a:pt x="933199" y="536799"/>
                  <a:pt x="944467" y="532288"/>
                </a:cubicBezTo>
                <a:cubicBezTo>
                  <a:pt x="944467" y="523265"/>
                  <a:pt x="948223" y="518755"/>
                  <a:pt x="955735" y="523265"/>
                </a:cubicBezTo>
                <a:cubicBezTo>
                  <a:pt x="970759" y="523265"/>
                  <a:pt x="985781" y="509732"/>
                  <a:pt x="1000805" y="514243"/>
                </a:cubicBezTo>
                <a:cubicBezTo>
                  <a:pt x="1004561" y="514243"/>
                  <a:pt x="1004561" y="509732"/>
                  <a:pt x="1004561" y="505220"/>
                </a:cubicBezTo>
                <a:cubicBezTo>
                  <a:pt x="1004561" y="505220"/>
                  <a:pt x="1004561" y="500709"/>
                  <a:pt x="1000805" y="500709"/>
                </a:cubicBezTo>
                <a:cubicBezTo>
                  <a:pt x="993293" y="500709"/>
                  <a:pt x="989537" y="500709"/>
                  <a:pt x="985781" y="500709"/>
                </a:cubicBezTo>
                <a:cubicBezTo>
                  <a:pt x="982026" y="500709"/>
                  <a:pt x="978270" y="500709"/>
                  <a:pt x="974514" y="496197"/>
                </a:cubicBezTo>
                <a:lnTo>
                  <a:pt x="969045" y="488732"/>
                </a:lnTo>
                <a:lnTo>
                  <a:pt x="970480" y="488248"/>
                </a:lnTo>
                <a:cubicBezTo>
                  <a:pt x="976112" y="486350"/>
                  <a:pt x="978928" y="485401"/>
                  <a:pt x="978928" y="483977"/>
                </a:cubicBezTo>
                <a:lnTo>
                  <a:pt x="977636" y="482888"/>
                </a:lnTo>
                <a:lnTo>
                  <a:pt x="998075" y="482487"/>
                </a:lnTo>
                <a:cubicBezTo>
                  <a:pt x="1024367" y="482487"/>
                  <a:pt x="1054413" y="482487"/>
                  <a:pt x="1084461" y="482487"/>
                </a:cubicBezTo>
                <a:cubicBezTo>
                  <a:pt x="1095728" y="482487"/>
                  <a:pt x="1106995" y="475701"/>
                  <a:pt x="1118263" y="475701"/>
                </a:cubicBezTo>
                <a:cubicBezTo>
                  <a:pt x="1129531" y="479094"/>
                  <a:pt x="1140798" y="475701"/>
                  <a:pt x="1155821" y="472308"/>
                </a:cubicBezTo>
                <a:cubicBezTo>
                  <a:pt x="1170845" y="468916"/>
                  <a:pt x="1189625" y="472308"/>
                  <a:pt x="1204648" y="472308"/>
                </a:cubicBezTo>
                <a:cubicBezTo>
                  <a:pt x="1215915" y="472308"/>
                  <a:pt x="1223427" y="475701"/>
                  <a:pt x="1234695" y="468916"/>
                </a:cubicBezTo>
                <a:cubicBezTo>
                  <a:pt x="1234695" y="465524"/>
                  <a:pt x="1242207" y="468916"/>
                  <a:pt x="1245962" y="465524"/>
                </a:cubicBezTo>
                <a:cubicBezTo>
                  <a:pt x="1260985" y="462131"/>
                  <a:pt x="1276009" y="482487"/>
                  <a:pt x="1291033" y="465524"/>
                </a:cubicBezTo>
                <a:cubicBezTo>
                  <a:pt x="1306056" y="465524"/>
                  <a:pt x="1321079" y="465524"/>
                  <a:pt x="1339859" y="465524"/>
                </a:cubicBezTo>
                <a:cubicBezTo>
                  <a:pt x="1354882" y="465524"/>
                  <a:pt x="1369905" y="468916"/>
                  <a:pt x="1388685" y="465524"/>
                </a:cubicBezTo>
                <a:cubicBezTo>
                  <a:pt x="1396197" y="465524"/>
                  <a:pt x="1407464" y="472308"/>
                  <a:pt x="1411220" y="458738"/>
                </a:cubicBezTo>
                <a:cubicBezTo>
                  <a:pt x="1422487" y="455346"/>
                  <a:pt x="1433755" y="451953"/>
                  <a:pt x="1445023" y="458738"/>
                </a:cubicBezTo>
                <a:cubicBezTo>
                  <a:pt x="1448779" y="462131"/>
                  <a:pt x="1456291" y="462131"/>
                  <a:pt x="1460046" y="458738"/>
                </a:cubicBezTo>
                <a:cubicBezTo>
                  <a:pt x="1475069" y="455346"/>
                  <a:pt x="1486337" y="455346"/>
                  <a:pt x="1501361" y="462131"/>
                </a:cubicBezTo>
                <a:cubicBezTo>
                  <a:pt x="1505117" y="462131"/>
                  <a:pt x="1512628" y="462131"/>
                  <a:pt x="1516384" y="451953"/>
                </a:cubicBezTo>
                <a:cubicBezTo>
                  <a:pt x="1516384" y="448560"/>
                  <a:pt x="1527651" y="451953"/>
                  <a:pt x="1531407" y="451953"/>
                </a:cubicBezTo>
                <a:cubicBezTo>
                  <a:pt x="1531407" y="448560"/>
                  <a:pt x="1535163" y="445169"/>
                  <a:pt x="1535163" y="445169"/>
                </a:cubicBezTo>
                <a:cubicBezTo>
                  <a:pt x="1550187" y="445169"/>
                  <a:pt x="1565210" y="445169"/>
                  <a:pt x="1583989" y="445169"/>
                </a:cubicBezTo>
                <a:cubicBezTo>
                  <a:pt x="1583989" y="445169"/>
                  <a:pt x="1583989" y="448560"/>
                  <a:pt x="1583989" y="451953"/>
                </a:cubicBezTo>
                <a:cubicBezTo>
                  <a:pt x="1614037" y="451953"/>
                  <a:pt x="1647839" y="451953"/>
                  <a:pt x="1677886" y="451953"/>
                </a:cubicBezTo>
                <a:cubicBezTo>
                  <a:pt x="1685397" y="445169"/>
                  <a:pt x="1692909" y="445169"/>
                  <a:pt x="1700421" y="451953"/>
                </a:cubicBezTo>
                <a:cubicBezTo>
                  <a:pt x="1730468" y="451953"/>
                  <a:pt x="1756759" y="441776"/>
                  <a:pt x="1786806" y="445169"/>
                </a:cubicBezTo>
                <a:cubicBezTo>
                  <a:pt x="1786806" y="441776"/>
                  <a:pt x="1786806" y="438383"/>
                  <a:pt x="1786806" y="434990"/>
                </a:cubicBezTo>
                <a:cubicBezTo>
                  <a:pt x="1786806" y="431597"/>
                  <a:pt x="1786806" y="431597"/>
                  <a:pt x="1790561" y="431597"/>
                </a:cubicBezTo>
                <a:cubicBezTo>
                  <a:pt x="1794317" y="428205"/>
                  <a:pt x="1798073" y="431597"/>
                  <a:pt x="1798073" y="434990"/>
                </a:cubicBezTo>
                <a:cubicBezTo>
                  <a:pt x="1820609" y="434990"/>
                  <a:pt x="1846899" y="434990"/>
                  <a:pt x="1869435" y="434990"/>
                </a:cubicBezTo>
                <a:cubicBezTo>
                  <a:pt x="1873191" y="438383"/>
                  <a:pt x="1884458" y="431597"/>
                  <a:pt x="1884458" y="441776"/>
                </a:cubicBezTo>
                <a:cubicBezTo>
                  <a:pt x="1895725" y="441776"/>
                  <a:pt x="1903237" y="441776"/>
                  <a:pt x="1910749" y="441776"/>
                </a:cubicBezTo>
                <a:cubicBezTo>
                  <a:pt x="1922017" y="441776"/>
                  <a:pt x="1933285" y="438383"/>
                  <a:pt x="1937040" y="428205"/>
                </a:cubicBezTo>
                <a:cubicBezTo>
                  <a:pt x="1940796" y="424812"/>
                  <a:pt x="1944552" y="424812"/>
                  <a:pt x="1948307" y="424812"/>
                </a:cubicBezTo>
                <a:cubicBezTo>
                  <a:pt x="1952063" y="424812"/>
                  <a:pt x="1955819" y="424812"/>
                  <a:pt x="1963331" y="424812"/>
                </a:cubicBezTo>
                <a:cubicBezTo>
                  <a:pt x="1967087" y="424812"/>
                  <a:pt x="1967087" y="421420"/>
                  <a:pt x="1967087" y="421420"/>
                </a:cubicBezTo>
                <a:cubicBezTo>
                  <a:pt x="1967087" y="418028"/>
                  <a:pt x="1967087" y="414635"/>
                  <a:pt x="1963331" y="414635"/>
                </a:cubicBezTo>
                <a:cubicBezTo>
                  <a:pt x="1948307" y="418028"/>
                  <a:pt x="1933285" y="407849"/>
                  <a:pt x="1918261" y="407849"/>
                </a:cubicBezTo>
                <a:cubicBezTo>
                  <a:pt x="1910749" y="411242"/>
                  <a:pt x="1906993" y="407849"/>
                  <a:pt x="1906993" y="401065"/>
                </a:cubicBezTo>
                <a:cubicBezTo>
                  <a:pt x="1895725" y="397672"/>
                  <a:pt x="1888214" y="387494"/>
                  <a:pt x="1873191" y="387494"/>
                </a:cubicBezTo>
                <a:cubicBezTo>
                  <a:pt x="1873191" y="394280"/>
                  <a:pt x="1869435" y="394280"/>
                  <a:pt x="1865679" y="390887"/>
                </a:cubicBezTo>
                <a:cubicBezTo>
                  <a:pt x="1861923" y="390887"/>
                  <a:pt x="1858167" y="387494"/>
                  <a:pt x="1858167" y="384101"/>
                </a:cubicBezTo>
                <a:cubicBezTo>
                  <a:pt x="1854411" y="370531"/>
                  <a:pt x="1839388" y="363746"/>
                  <a:pt x="1824365" y="367139"/>
                </a:cubicBezTo>
                <a:cubicBezTo>
                  <a:pt x="1816853" y="373924"/>
                  <a:pt x="1805585" y="370531"/>
                  <a:pt x="1798073" y="377317"/>
                </a:cubicBezTo>
                <a:cubicBezTo>
                  <a:pt x="1798073" y="377317"/>
                  <a:pt x="1794317" y="377317"/>
                  <a:pt x="1794317" y="373924"/>
                </a:cubicBezTo>
                <a:cubicBezTo>
                  <a:pt x="1783050" y="373924"/>
                  <a:pt x="1775538" y="370531"/>
                  <a:pt x="1768027" y="373924"/>
                </a:cubicBezTo>
                <a:cubicBezTo>
                  <a:pt x="1749247" y="373924"/>
                  <a:pt x="1730468" y="367139"/>
                  <a:pt x="1715445" y="384101"/>
                </a:cubicBezTo>
                <a:cubicBezTo>
                  <a:pt x="1711689" y="380708"/>
                  <a:pt x="1711689" y="377317"/>
                  <a:pt x="1711689" y="377317"/>
                </a:cubicBezTo>
                <a:cubicBezTo>
                  <a:pt x="1715445" y="367139"/>
                  <a:pt x="1707933" y="356962"/>
                  <a:pt x="1704177" y="346783"/>
                </a:cubicBezTo>
                <a:cubicBezTo>
                  <a:pt x="1700421" y="343390"/>
                  <a:pt x="1685397" y="346783"/>
                  <a:pt x="1677886" y="346783"/>
                </a:cubicBezTo>
                <a:cubicBezTo>
                  <a:pt x="1685397" y="360353"/>
                  <a:pt x="1685397" y="360353"/>
                  <a:pt x="1670374" y="360353"/>
                </a:cubicBezTo>
                <a:cubicBezTo>
                  <a:pt x="1659107" y="360353"/>
                  <a:pt x="1659107" y="360353"/>
                  <a:pt x="1647839" y="373924"/>
                </a:cubicBezTo>
                <a:cubicBezTo>
                  <a:pt x="1647839" y="377317"/>
                  <a:pt x="1644083" y="377317"/>
                  <a:pt x="1640327" y="377317"/>
                </a:cubicBezTo>
                <a:cubicBezTo>
                  <a:pt x="1636571" y="377317"/>
                  <a:pt x="1629060" y="377317"/>
                  <a:pt x="1625304" y="377317"/>
                </a:cubicBezTo>
                <a:cubicBezTo>
                  <a:pt x="1617792" y="377317"/>
                  <a:pt x="1614037" y="377317"/>
                  <a:pt x="1610281" y="377317"/>
                </a:cubicBezTo>
                <a:cubicBezTo>
                  <a:pt x="1602769" y="377317"/>
                  <a:pt x="1602769" y="377317"/>
                  <a:pt x="1602769" y="384101"/>
                </a:cubicBezTo>
                <a:cubicBezTo>
                  <a:pt x="1599013" y="390887"/>
                  <a:pt x="1602769" y="397672"/>
                  <a:pt x="1599013" y="404457"/>
                </a:cubicBezTo>
                <a:cubicBezTo>
                  <a:pt x="1595257" y="404457"/>
                  <a:pt x="1587745" y="404457"/>
                  <a:pt x="1583989" y="404457"/>
                </a:cubicBezTo>
                <a:cubicBezTo>
                  <a:pt x="1576477" y="401065"/>
                  <a:pt x="1580233" y="397672"/>
                  <a:pt x="1580233" y="394280"/>
                </a:cubicBezTo>
                <a:cubicBezTo>
                  <a:pt x="1568966" y="390887"/>
                  <a:pt x="1561455" y="380708"/>
                  <a:pt x="1550187" y="384101"/>
                </a:cubicBezTo>
                <a:cubicBezTo>
                  <a:pt x="1550187" y="387494"/>
                  <a:pt x="1546431" y="387494"/>
                  <a:pt x="1542675" y="387494"/>
                </a:cubicBezTo>
                <a:cubicBezTo>
                  <a:pt x="1538919" y="387494"/>
                  <a:pt x="1531407" y="387494"/>
                  <a:pt x="1527651" y="387494"/>
                </a:cubicBezTo>
                <a:cubicBezTo>
                  <a:pt x="1527651" y="394280"/>
                  <a:pt x="1523895" y="394280"/>
                  <a:pt x="1520140" y="394280"/>
                </a:cubicBezTo>
                <a:cubicBezTo>
                  <a:pt x="1512628" y="390887"/>
                  <a:pt x="1516384" y="387494"/>
                  <a:pt x="1516384" y="384101"/>
                </a:cubicBezTo>
                <a:cubicBezTo>
                  <a:pt x="1512628" y="384101"/>
                  <a:pt x="1512628" y="384101"/>
                  <a:pt x="1512628" y="384101"/>
                </a:cubicBezTo>
                <a:cubicBezTo>
                  <a:pt x="1497605" y="384101"/>
                  <a:pt x="1490093" y="401065"/>
                  <a:pt x="1478825" y="390887"/>
                </a:cubicBezTo>
                <a:cubicBezTo>
                  <a:pt x="1463802" y="384101"/>
                  <a:pt x="1448779" y="394280"/>
                  <a:pt x="1441267" y="384101"/>
                </a:cubicBezTo>
                <a:cubicBezTo>
                  <a:pt x="1429999" y="384101"/>
                  <a:pt x="1414976" y="380708"/>
                  <a:pt x="1403709" y="387494"/>
                </a:cubicBezTo>
                <a:cubicBezTo>
                  <a:pt x="1388685" y="390887"/>
                  <a:pt x="1373661" y="387494"/>
                  <a:pt x="1358638" y="387494"/>
                </a:cubicBezTo>
                <a:cubicBezTo>
                  <a:pt x="1358638" y="387494"/>
                  <a:pt x="1354882" y="387494"/>
                  <a:pt x="1354882" y="387494"/>
                </a:cubicBezTo>
                <a:cubicBezTo>
                  <a:pt x="1354882" y="384101"/>
                  <a:pt x="1351126" y="387494"/>
                  <a:pt x="1354882" y="390887"/>
                </a:cubicBezTo>
                <a:cubicBezTo>
                  <a:pt x="1354882" y="394280"/>
                  <a:pt x="1358638" y="397672"/>
                  <a:pt x="1366149" y="397672"/>
                </a:cubicBezTo>
                <a:cubicBezTo>
                  <a:pt x="1373661" y="397672"/>
                  <a:pt x="1377417" y="401065"/>
                  <a:pt x="1373661" y="404457"/>
                </a:cubicBezTo>
                <a:cubicBezTo>
                  <a:pt x="1373661" y="411242"/>
                  <a:pt x="1366149" y="407849"/>
                  <a:pt x="1362394" y="407849"/>
                </a:cubicBezTo>
                <a:cubicBezTo>
                  <a:pt x="1366149" y="421420"/>
                  <a:pt x="1377417" y="421420"/>
                  <a:pt x="1388685" y="418028"/>
                </a:cubicBezTo>
                <a:cubicBezTo>
                  <a:pt x="1392441" y="421420"/>
                  <a:pt x="1396197" y="418028"/>
                  <a:pt x="1399953" y="424812"/>
                </a:cubicBezTo>
                <a:cubicBezTo>
                  <a:pt x="1399953" y="431597"/>
                  <a:pt x="1392441" y="428205"/>
                  <a:pt x="1388685" y="431597"/>
                </a:cubicBezTo>
                <a:cubicBezTo>
                  <a:pt x="1377417" y="431597"/>
                  <a:pt x="1366149" y="445169"/>
                  <a:pt x="1362394" y="424812"/>
                </a:cubicBezTo>
                <a:cubicBezTo>
                  <a:pt x="1362394" y="424812"/>
                  <a:pt x="1354882" y="424812"/>
                  <a:pt x="1354882" y="424812"/>
                </a:cubicBezTo>
                <a:cubicBezTo>
                  <a:pt x="1336103" y="438383"/>
                  <a:pt x="1336103" y="438383"/>
                  <a:pt x="1313567" y="431597"/>
                </a:cubicBezTo>
                <a:cubicBezTo>
                  <a:pt x="1306056" y="428205"/>
                  <a:pt x="1294789" y="431597"/>
                  <a:pt x="1287277" y="424812"/>
                </a:cubicBezTo>
                <a:cubicBezTo>
                  <a:pt x="1287277" y="424812"/>
                  <a:pt x="1287277" y="424812"/>
                  <a:pt x="1283521" y="424812"/>
                </a:cubicBezTo>
                <a:cubicBezTo>
                  <a:pt x="1268497" y="434990"/>
                  <a:pt x="1268497" y="431597"/>
                  <a:pt x="1253474" y="431597"/>
                </a:cubicBezTo>
                <a:cubicBezTo>
                  <a:pt x="1238451" y="431597"/>
                  <a:pt x="1227183" y="421420"/>
                  <a:pt x="1212159" y="418028"/>
                </a:cubicBezTo>
                <a:cubicBezTo>
                  <a:pt x="1204648" y="418028"/>
                  <a:pt x="1208403" y="411242"/>
                  <a:pt x="1208403" y="407849"/>
                </a:cubicBezTo>
                <a:cubicBezTo>
                  <a:pt x="1208403" y="401065"/>
                  <a:pt x="1204648" y="401065"/>
                  <a:pt x="1197136" y="397672"/>
                </a:cubicBezTo>
                <a:cubicBezTo>
                  <a:pt x="1178357" y="394280"/>
                  <a:pt x="1159577" y="394280"/>
                  <a:pt x="1140798" y="394280"/>
                </a:cubicBezTo>
                <a:cubicBezTo>
                  <a:pt x="1137043" y="394280"/>
                  <a:pt x="1129531" y="390887"/>
                  <a:pt x="1129531" y="394280"/>
                </a:cubicBezTo>
                <a:cubicBezTo>
                  <a:pt x="1118263" y="404457"/>
                  <a:pt x="1106995" y="397672"/>
                  <a:pt x="1095728" y="394280"/>
                </a:cubicBezTo>
                <a:cubicBezTo>
                  <a:pt x="1090095" y="390887"/>
                  <a:pt x="1084461" y="388342"/>
                  <a:pt x="1078827" y="387918"/>
                </a:cubicBezTo>
                <a:lnTo>
                  <a:pt x="1074582" y="389516"/>
                </a:lnTo>
                <a:lnTo>
                  <a:pt x="1072797" y="382897"/>
                </a:lnTo>
                <a:cubicBezTo>
                  <a:pt x="1070919" y="380049"/>
                  <a:pt x="1068103" y="378151"/>
                  <a:pt x="1064348" y="378151"/>
                </a:cubicBezTo>
                <a:cubicBezTo>
                  <a:pt x="1049329" y="374355"/>
                  <a:pt x="1038065" y="370558"/>
                  <a:pt x="1023046" y="370558"/>
                </a:cubicBezTo>
                <a:cubicBezTo>
                  <a:pt x="1000518" y="370558"/>
                  <a:pt x="981744" y="370558"/>
                  <a:pt x="955461" y="370558"/>
                </a:cubicBezTo>
                <a:cubicBezTo>
                  <a:pt x="966725" y="362965"/>
                  <a:pt x="977990" y="366762"/>
                  <a:pt x="985499" y="359169"/>
                </a:cubicBezTo>
                <a:cubicBezTo>
                  <a:pt x="985499" y="355372"/>
                  <a:pt x="993008" y="355372"/>
                  <a:pt x="993008" y="351576"/>
                </a:cubicBezTo>
                <a:cubicBezTo>
                  <a:pt x="989254" y="343983"/>
                  <a:pt x="985499" y="343983"/>
                  <a:pt x="981744" y="343983"/>
                </a:cubicBezTo>
                <a:cubicBezTo>
                  <a:pt x="966725" y="343983"/>
                  <a:pt x="951707" y="347779"/>
                  <a:pt x="936688" y="351576"/>
                </a:cubicBezTo>
                <a:cubicBezTo>
                  <a:pt x="914159" y="355372"/>
                  <a:pt x="895386" y="351576"/>
                  <a:pt x="872857" y="351576"/>
                </a:cubicBezTo>
                <a:cubicBezTo>
                  <a:pt x="857838" y="351576"/>
                  <a:pt x="842820" y="347779"/>
                  <a:pt x="824046" y="336390"/>
                </a:cubicBezTo>
                <a:cubicBezTo>
                  <a:pt x="850329" y="340186"/>
                  <a:pt x="869103" y="336390"/>
                  <a:pt x="887876" y="332593"/>
                </a:cubicBezTo>
                <a:cubicBezTo>
                  <a:pt x="906650" y="325000"/>
                  <a:pt x="929178" y="325000"/>
                  <a:pt x="947952" y="325000"/>
                </a:cubicBezTo>
                <a:cubicBezTo>
                  <a:pt x="951707" y="325000"/>
                  <a:pt x="955461" y="325000"/>
                  <a:pt x="959216" y="325000"/>
                </a:cubicBezTo>
                <a:cubicBezTo>
                  <a:pt x="959216" y="313611"/>
                  <a:pt x="951707" y="298425"/>
                  <a:pt x="970480" y="294629"/>
                </a:cubicBezTo>
                <a:cubicBezTo>
                  <a:pt x="970480" y="294629"/>
                  <a:pt x="970480" y="290832"/>
                  <a:pt x="970480" y="287036"/>
                </a:cubicBezTo>
                <a:cubicBezTo>
                  <a:pt x="966725" y="283239"/>
                  <a:pt x="962971" y="287036"/>
                  <a:pt x="959216" y="283239"/>
                </a:cubicBezTo>
                <a:cubicBezTo>
                  <a:pt x="947952" y="283239"/>
                  <a:pt x="932933" y="287036"/>
                  <a:pt x="921669" y="283239"/>
                </a:cubicBezTo>
                <a:cubicBezTo>
                  <a:pt x="921669" y="283239"/>
                  <a:pt x="917914" y="279443"/>
                  <a:pt x="917914" y="275646"/>
                </a:cubicBezTo>
                <a:cubicBezTo>
                  <a:pt x="921669" y="275646"/>
                  <a:pt x="921669" y="271850"/>
                  <a:pt x="921669" y="271850"/>
                </a:cubicBezTo>
                <a:cubicBezTo>
                  <a:pt x="932933" y="271850"/>
                  <a:pt x="947952" y="271850"/>
                  <a:pt x="959216" y="271850"/>
                </a:cubicBezTo>
                <a:cubicBezTo>
                  <a:pt x="970480" y="271850"/>
                  <a:pt x="985499" y="271850"/>
                  <a:pt x="996763" y="271850"/>
                </a:cubicBezTo>
                <a:cubicBezTo>
                  <a:pt x="1004273" y="271850"/>
                  <a:pt x="1011782" y="271850"/>
                  <a:pt x="1015537" y="271850"/>
                </a:cubicBezTo>
                <a:cubicBezTo>
                  <a:pt x="1026801" y="264257"/>
                  <a:pt x="1034310" y="256664"/>
                  <a:pt x="1045575" y="252868"/>
                </a:cubicBezTo>
                <a:cubicBezTo>
                  <a:pt x="1060594" y="249071"/>
                  <a:pt x="1075612" y="241478"/>
                  <a:pt x="1090631" y="237682"/>
                </a:cubicBezTo>
                <a:cubicBezTo>
                  <a:pt x="1101895" y="237682"/>
                  <a:pt x="1101895" y="233885"/>
                  <a:pt x="1101895" y="226292"/>
                </a:cubicBezTo>
                <a:cubicBezTo>
                  <a:pt x="1101895" y="218699"/>
                  <a:pt x="1098141" y="218699"/>
                  <a:pt x="1090631" y="218699"/>
                </a:cubicBezTo>
                <a:cubicBezTo>
                  <a:pt x="1079367" y="214903"/>
                  <a:pt x="1079367" y="214903"/>
                  <a:pt x="1086877" y="207310"/>
                </a:cubicBezTo>
                <a:cubicBezTo>
                  <a:pt x="1090631" y="199717"/>
                  <a:pt x="1101895" y="195921"/>
                  <a:pt x="1083122" y="192124"/>
                </a:cubicBezTo>
                <a:cubicBezTo>
                  <a:pt x="1079367" y="192124"/>
                  <a:pt x="1083122" y="184531"/>
                  <a:pt x="1083122" y="180735"/>
                </a:cubicBezTo>
                <a:cubicBezTo>
                  <a:pt x="1083122" y="180735"/>
                  <a:pt x="1083122" y="180735"/>
                  <a:pt x="1086877" y="180735"/>
                </a:cubicBezTo>
                <a:cubicBezTo>
                  <a:pt x="1098141" y="165549"/>
                  <a:pt x="1098141" y="165549"/>
                  <a:pt x="1086877" y="154160"/>
                </a:cubicBezTo>
                <a:cubicBezTo>
                  <a:pt x="1079367" y="146567"/>
                  <a:pt x="1064348" y="142770"/>
                  <a:pt x="1056839" y="127584"/>
                </a:cubicBezTo>
                <a:cubicBezTo>
                  <a:pt x="1068103" y="123788"/>
                  <a:pt x="1086877" y="127584"/>
                  <a:pt x="1094386" y="116195"/>
                </a:cubicBezTo>
                <a:cubicBezTo>
                  <a:pt x="1094386" y="116195"/>
                  <a:pt x="1094386" y="112398"/>
                  <a:pt x="1090631" y="112398"/>
                </a:cubicBezTo>
                <a:cubicBezTo>
                  <a:pt x="1041820" y="112398"/>
                  <a:pt x="993008" y="112398"/>
                  <a:pt x="940442" y="112398"/>
                </a:cubicBezTo>
                <a:cubicBezTo>
                  <a:pt x="936688" y="108602"/>
                  <a:pt x="944197" y="108602"/>
                  <a:pt x="936688" y="108602"/>
                </a:cubicBezTo>
                <a:cubicBezTo>
                  <a:pt x="944197" y="108602"/>
                  <a:pt x="951707" y="108602"/>
                  <a:pt x="955461" y="104805"/>
                </a:cubicBezTo>
                <a:cubicBezTo>
                  <a:pt x="961093" y="104805"/>
                  <a:pt x="967664" y="103856"/>
                  <a:pt x="973296" y="101009"/>
                </a:cubicBezTo>
                <a:lnTo>
                  <a:pt x="979643" y="93110"/>
                </a:lnTo>
                <a:lnTo>
                  <a:pt x="992913" y="92430"/>
                </a:lnTo>
                <a:cubicBezTo>
                  <a:pt x="1000425" y="80870"/>
                  <a:pt x="1015448" y="92430"/>
                  <a:pt x="1030471" y="84723"/>
                </a:cubicBezTo>
                <a:cubicBezTo>
                  <a:pt x="1041739" y="73163"/>
                  <a:pt x="1049251" y="92430"/>
                  <a:pt x="1064274" y="92430"/>
                </a:cubicBezTo>
                <a:cubicBezTo>
                  <a:pt x="1064274" y="92430"/>
                  <a:pt x="1064274" y="92430"/>
                  <a:pt x="1068030" y="92430"/>
                </a:cubicBezTo>
                <a:cubicBezTo>
                  <a:pt x="1068030" y="88576"/>
                  <a:pt x="1064274" y="84723"/>
                  <a:pt x="1071786" y="80870"/>
                </a:cubicBezTo>
                <a:cubicBezTo>
                  <a:pt x="1075541" y="80870"/>
                  <a:pt x="1079297" y="80870"/>
                  <a:pt x="1079297" y="88576"/>
                </a:cubicBezTo>
                <a:cubicBezTo>
                  <a:pt x="1083053" y="88576"/>
                  <a:pt x="1090565" y="88576"/>
                  <a:pt x="1094321" y="88576"/>
                </a:cubicBezTo>
                <a:cubicBezTo>
                  <a:pt x="1098077" y="88576"/>
                  <a:pt x="1101833" y="88576"/>
                  <a:pt x="1101833" y="92430"/>
                </a:cubicBezTo>
                <a:cubicBezTo>
                  <a:pt x="1113101" y="96283"/>
                  <a:pt x="1120612" y="84723"/>
                  <a:pt x="1131879" y="80870"/>
                </a:cubicBezTo>
                <a:cubicBezTo>
                  <a:pt x="1131879" y="77016"/>
                  <a:pt x="1128123" y="73163"/>
                  <a:pt x="1135635" y="69309"/>
                </a:cubicBezTo>
                <a:cubicBezTo>
                  <a:pt x="1139391" y="69309"/>
                  <a:pt x="1146903" y="69309"/>
                  <a:pt x="1150659" y="69309"/>
                </a:cubicBezTo>
                <a:cubicBezTo>
                  <a:pt x="1154415" y="77016"/>
                  <a:pt x="1150659" y="84723"/>
                  <a:pt x="1154415" y="92430"/>
                </a:cubicBezTo>
                <a:cubicBezTo>
                  <a:pt x="1154415" y="100137"/>
                  <a:pt x="1154415" y="100137"/>
                  <a:pt x="1161927" y="100137"/>
                </a:cubicBezTo>
                <a:cubicBezTo>
                  <a:pt x="1165683" y="100137"/>
                  <a:pt x="1169438" y="100137"/>
                  <a:pt x="1176950" y="100137"/>
                </a:cubicBezTo>
                <a:cubicBezTo>
                  <a:pt x="1180706" y="100137"/>
                  <a:pt x="1188217" y="100137"/>
                  <a:pt x="1191973" y="100137"/>
                </a:cubicBezTo>
                <a:cubicBezTo>
                  <a:pt x="1195729" y="100137"/>
                  <a:pt x="1199485" y="100137"/>
                  <a:pt x="1199485" y="103990"/>
                </a:cubicBezTo>
                <a:cubicBezTo>
                  <a:pt x="1210753" y="119404"/>
                  <a:pt x="1210753" y="119404"/>
                  <a:pt x="1222020" y="119404"/>
                </a:cubicBezTo>
                <a:cubicBezTo>
                  <a:pt x="1237043" y="119404"/>
                  <a:pt x="1237043" y="119404"/>
                  <a:pt x="1229532" y="134818"/>
                </a:cubicBezTo>
                <a:cubicBezTo>
                  <a:pt x="1237043" y="134818"/>
                  <a:pt x="1252067" y="138671"/>
                  <a:pt x="1255823" y="134818"/>
                </a:cubicBezTo>
                <a:cubicBezTo>
                  <a:pt x="1259579" y="123258"/>
                  <a:pt x="1267091" y="111697"/>
                  <a:pt x="1263335" y="100137"/>
                </a:cubicBezTo>
                <a:cubicBezTo>
                  <a:pt x="1263335" y="100137"/>
                  <a:pt x="1263335" y="96283"/>
                  <a:pt x="1267091" y="92430"/>
                </a:cubicBezTo>
                <a:cubicBezTo>
                  <a:pt x="1282114" y="111697"/>
                  <a:pt x="1300893" y="103990"/>
                  <a:pt x="1319673" y="103990"/>
                </a:cubicBezTo>
                <a:cubicBezTo>
                  <a:pt x="1327184" y="107844"/>
                  <a:pt x="1334696" y="103990"/>
                  <a:pt x="1345963" y="103990"/>
                </a:cubicBezTo>
                <a:cubicBezTo>
                  <a:pt x="1345963" y="100137"/>
                  <a:pt x="1349719" y="100137"/>
                  <a:pt x="1349719" y="100137"/>
                </a:cubicBezTo>
                <a:cubicBezTo>
                  <a:pt x="1357231" y="107844"/>
                  <a:pt x="1368499" y="103990"/>
                  <a:pt x="1376011" y="111697"/>
                </a:cubicBezTo>
                <a:cubicBezTo>
                  <a:pt x="1391034" y="115551"/>
                  <a:pt x="1406057" y="107844"/>
                  <a:pt x="1409813" y="92430"/>
                </a:cubicBezTo>
                <a:cubicBezTo>
                  <a:pt x="1409813" y="88576"/>
                  <a:pt x="1413569" y="84723"/>
                  <a:pt x="1417325" y="84723"/>
                </a:cubicBezTo>
                <a:cubicBezTo>
                  <a:pt x="1421081" y="80870"/>
                  <a:pt x="1424837" y="80870"/>
                  <a:pt x="1424837" y="88576"/>
                </a:cubicBezTo>
                <a:cubicBezTo>
                  <a:pt x="1439860" y="88576"/>
                  <a:pt x="1447371" y="77016"/>
                  <a:pt x="1458639" y="73163"/>
                </a:cubicBezTo>
                <a:cubicBezTo>
                  <a:pt x="1458639" y="65456"/>
                  <a:pt x="1462395" y="61603"/>
                  <a:pt x="1469907" y="65456"/>
                </a:cubicBezTo>
                <a:cubicBezTo>
                  <a:pt x="1484931" y="65456"/>
                  <a:pt x="1499953" y="53896"/>
                  <a:pt x="1514977" y="57749"/>
                </a:cubicBezTo>
                <a:cubicBezTo>
                  <a:pt x="1518733" y="57749"/>
                  <a:pt x="1518733" y="53896"/>
                  <a:pt x="1518733" y="50042"/>
                </a:cubicBezTo>
                <a:cubicBezTo>
                  <a:pt x="1518733" y="50042"/>
                  <a:pt x="1518733" y="46189"/>
                  <a:pt x="1514977" y="46189"/>
                </a:cubicBezTo>
                <a:cubicBezTo>
                  <a:pt x="1507465" y="46189"/>
                  <a:pt x="1503709" y="46189"/>
                  <a:pt x="1499953" y="46189"/>
                </a:cubicBezTo>
                <a:cubicBezTo>
                  <a:pt x="1496198" y="46189"/>
                  <a:pt x="1492442" y="46189"/>
                  <a:pt x="1488686" y="42335"/>
                </a:cubicBezTo>
                <a:lnTo>
                  <a:pt x="1479118" y="31180"/>
                </a:lnTo>
                <a:lnTo>
                  <a:pt x="1512247" y="30624"/>
                </a:lnTo>
                <a:cubicBezTo>
                  <a:pt x="1538539" y="30624"/>
                  <a:pt x="1568585" y="30624"/>
                  <a:pt x="1598633" y="30624"/>
                </a:cubicBezTo>
                <a:cubicBezTo>
                  <a:pt x="1609900" y="30624"/>
                  <a:pt x="1621167" y="24828"/>
                  <a:pt x="1632435" y="24828"/>
                </a:cubicBezTo>
                <a:cubicBezTo>
                  <a:pt x="1643703" y="27726"/>
                  <a:pt x="1654970" y="24828"/>
                  <a:pt x="1669993" y="21930"/>
                </a:cubicBezTo>
                <a:cubicBezTo>
                  <a:pt x="1685017" y="19032"/>
                  <a:pt x="1703797" y="21930"/>
                  <a:pt x="1718820" y="21930"/>
                </a:cubicBezTo>
                <a:cubicBezTo>
                  <a:pt x="1730087" y="21930"/>
                  <a:pt x="1737599" y="24828"/>
                  <a:pt x="1748867" y="19032"/>
                </a:cubicBezTo>
                <a:cubicBezTo>
                  <a:pt x="1748867" y="16135"/>
                  <a:pt x="1756379" y="19032"/>
                  <a:pt x="1760134" y="16135"/>
                </a:cubicBezTo>
                <a:cubicBezTo>
                  <a:pt x="1775157" y="13237"/>
                  <a:pt x="1790181" y="30624"/>
                  <a:pt x="1805205" y="16135"/>
                </a:cubicBezTo>
                <a:cubicBezTo>
                  <a:pt x="1820228" y="16135"/>
                  <a:pt x="1835251" y="16135"/>
                  <a:pt x="1854031" y="16135"/>
                </a:cubicBezTo>
                <a:cubicBezTo>
                  <a:pt x="1869054" y="16135"/>
                  <a:pt x="1884077" y="19032"/>
                  <a:pt x="1902857" y="16135"/>
                </a:cubicBezTo>
                <a:cubicBezTo>
                  <a:pt x="1910369" y="16135"/>
                  <a:pt x="1921636" y="21930"/>
                  <a:pt x="1925392" y="10339"/>
                </a:cubicBezTo>
                <a:cubicBezTo>
                  <a:pt x="1936659" y="7441"/>
                  <a:pt x="1947927" y="4543"/>
                  <a:pt x="1959195" y="10339"/>
                </a:cubicBezTo>
                <a:cubicBezTo>
                  <a:pt x="1962951" y="13237"/>
                  <a:pt x="1970463" y="13237"/>
                  <a:pt x="1974218" y="10339"/>
                </a:cubicBezTo>
                <a:cubicBezTo>
                  <a:pt x="1989241" y="7441"/>
                  <a:pt x="2000509" y="7441"/>
                  <a:pt x="2015533" y="13237"/>
                </a:cubicBezTo>
                <a:cubicBezTo>
                  <a:pt x="2019289" y="13237"/>
                  <a:pt x="2026800" y="13237"/>
                  <a:pt x="2030556" y="4543"/>
                </a:cubicBezTo>
                <a:cubicBezTo>
                  <a:pt x="2030556" y="1645"/>
                  <a:pt x="2041823" y="4543"/>
                  <a:pt x="2045579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7A96FA-615D-4E4D-B18D-1827D648FEA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625155" y="1580597"/>
            <a:ext cx="3517106" cy="3696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757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84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0B2EC8C8-1D31-406E-9522-F5BD9F2EE900}"/>
              </a:ext>
            </a:extLst>
          </p:cNvPr>
          <p:cNvSpPr/>
          <p:nvPr userDrawn="1"/>
        </p:nvSpPr>
        <p:spPr>
          <a:xfrm>
            <a:off x="5228064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C34E18EF-0A23-49D3-BE55-C967867B939E}"/>
              </a:ext>
            </a:extLst>
          </p:cNvPr>
          <p:cNvSpPr/>
          <p:nvPr userDrawn="1"/>
        </p:nvSpPr>
        <p:spPr>
          <a:xfrm>
            <a:off x="7331801" y="28280"/>
            <a:ext cx="4860201" cy="6829720"/>
          </a:xfrm>
          <a:custGeom>
            <a:avLst/>
            <a:gdLst>
              <a:gd name="connsiteX0" fmla="*/ 4860201 w 4860201"/>
              <a:gd name="connsiteY0" fmla="*/ 0 h 6829720"/>
              <a:gd name="connsiteX1" fmla="*/ 4860201 w 4860201"/>
              <a:gd name="connsiteY1" fmla="*/ 2720078 h 6829720"/>
              <a:gd name="connsiteX2" fmla="*/ 1935676 w 4860201"/>
              <a:gd name="connsiteY2" fmla="*/ 6829720 h 6829720"/>
              <a:gd name="connsiteX3" fmla="*/ 0 w 4860201"/>
              <a:gd name="connsiteY3" fmla="*/ 6829720 h 68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201" h="6829720">
                <a:moveTo>
                  <a:pt x="4860201" y="0"/>
                </a:moveTo>
                <a:lnTo>
                  <a:pt x="4860201" y="2720078"/>
                </a:lnTo>
                <a:lnTo>
                  <a:pt x="1935676" y="6829720"/>
                </a:lnTo>
                <a:lnTo>
                  <a:pt x="0" y="6829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777F669-33CB-4306-84ED-D46D2611FBDF}"/>
              </a:ext>
            </a:extLst>
          </p:cNvPr>
          <p:cNvSpPr/>
          <p:nvPr userDrawn="1"/>
        </p:nvSpPr>
        <p:spPr>
          <a:xfrm>
            <a:off x="3124328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그림 개체 틀 50">
            <a:extLst>
              <a:ext uri="{FF2B5EF4-FFF2-40B4-BE49-F238E27FC236}">
                <a16:creationId xmlns:a16="http://schemas.microsoft.com/office/drawing/2014/main" id="{C2FB80DA-3777-4D88-AD1D-ED9B0608C35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201592" y="1070572"/>
            <a:ext cx="4498434" cy="5174054"/>
          </a:xfrm>
          <a:custGeom>
            <a:avLst/>
            <a:gdLst>
              <a:gd name="connsiteX0" fmla="*/ 4498434 w 4498434"/>
              <a:gd name="connsiteY0" fmla="*/ 4010522 h 5174054"/>
              <a:gd name="connsiteX1" fmla="*/ 4498434 w 4498434"/>
              <a:gd name="connsiteY1" fmla="*/ 4716855 h 5174054"/>
              <a:gd name="connsiteX2" fmla="*/ 3995790 w 4498434"/>
              <a:gd name="connsiteY2" fmla="*/ 4716855 h 5174054"/>
              <a:gd name="connsiteX3" fmla="*/ 4167697 w 4498434"/>
              <a:gd name="connsiteY3" fmla="*/ 1511480 h 5174054"/>
              <a:gd name="connsiteX4" fmla="*/ 4167697 w 4498434"/>
              <a:gd name="connsiteY4" fmla="*/ 4231558 h 5174054"/>
              <a:gd name="connsiteX5" fmla="*/ 3496993 w 4498434"/>
              <a:gd name="connsiteY5" fmla="*/ 5174054 h 5174054"/>
              <a:gd name="connsiteX6" fmla="*/ 1561317 w 4498434"/>
              <a:gd name="connsiteY6" fmla="*/ 5174054 h 5174054"/>
              <a:gd name="connsiteX7" fmla="*/ 710479 w 4498434"/>
              <a:gd name="connsiteY7" fmla="*/ 457199 h 5174054"/>
              <a:gd name="connsiteX8" fmla="*/ 2646154 w 4498434"/>
              <a:gd name="connsiteY8" fmla="*/ 457199 h 5174054"/>
              <a:gd name="connsiteX9" fmla="*/ 0 w 4498434"/>
              <a:gd name="connsiteY9" fmla="*/ 4175666 h 5174054"/>
              <a:gd name="connsiteX10" fmla="*/ 0 w 4498434"/>
              <a:gd name="connsiteY10" fmla="*/ 1455589 h 5174054"/>
              <a:gd name="connsiteX11" fmla="*/ 3135223 w 4498434"/>
              <a:gd name="connsiteY11" fmla="*/ 0 h 5174054"/>
              <a:gd name="connsiteX12" fmla="*/ 4488706 w 4498434"/>
              <a:gd name="connsiteY12" fmla="*/ 0 h 5174054"/>
              <a:gd name="connsiteX13" fmla="*/ 4488706 w 4498434"/>
              <a:gd name="connsiteY13" fmla="*/ 818118 h 5174054"/>
              <a:gd name="connsiteX14" fmla="*/ 1714266 w 4498434"/>
              <a:gd name="connsiteY14" fmla="*/ 4716855 h 5174054"/>
              <a:gd name="connsiteX15" fmla="*/ 321009 w 4498434"/>
              <a:gd name="connsiteY15" fmla="*/ 4716855 h 5174054"/>
              <a:gd name="connsiteX16" fmla="*/ 321009 w 4498434"/>
              <a:gd name="connsiteY16" fmla="*/ 3954632 h 5174054"/>
              <a:gd name="connsiteX17" fmla="*/ 330737 w 4498434"/>
              <a:gd name="connsiteY17" fmla="*/ 0 h 5174054"/>
              <a:gd name="connsiteX18" fmla="*/ 873155 w 4498434"/>
              <a:gd name="connsiteY18" fmla="*/ 0 h 5174054"/>
              <a:gd name="connsiteX19" fmla="*/ 330737 w 4498434"/>
              <a:gd name="connsiteY19" fmla="*/ 762226 h 51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434" h="5174054">
                <a:moveTo>
                  <a:pt x="4498434" y="4010522"/>
                </a:moveTo>
                <a:lnTo>
                  <a:pt x="4498434" y="4716855"/>
                </a:lnTo>
                <a:lnTo>
                  <a:pt x="3995790" y="4716855"/>
                </a:lnTo>
                <a:close/>
                <a:moveTo>
                  <a:pt x="4167697" y="1511480"/>
                </a:moveTo>
                <a:lnTo>
                  <a:pt x="4167697" y="4231558"/>
                </a:lnTo>
                <a:lnTo>
                  <a:pt x="3496993" y="5174054"/>
                </a:lnTo>
                <a:lnTo>
                  <a:pt x="1561317" y="5174054"/>
                </a:lnTo>
                <a:close/>
                <a:moveTo>
                  <a:pt x="710479" y="457199"/>
                </a:moveTo>
                <a:lnTo>
                  <a:pt x="2646154" y="457199"/>
                </a:lnTo>
                <a:lnTo>
                  <a:pt x="0" y="4175666"/>
                </a:lnTo>
                <a:lnTo>
                  <a:pt x="0" y="1455589"/>
                </a:lnTo>
                <a:close/>
                <a:moveTo>
                  <a:pt x="3135223" y="0"/>
                </a:moveTo>
                <a:lnTo>
                  <a:pt x="4488706" y="0"/>
                </a:lnTo>
                <a:lnTo>
                  <a:pt x="4488706" y="818118"/>
                </a:lnTo>
                <a:lnTo>
                  <a:pt x="1714266" y="4716855"/>
                </a:lnTo>
                <a:lnTo>
                  <a:pt x="321009" y="4716855"/>
                </a:lnTo>
                <a:lnTo>
                  <a:pt x="321009" y="3954632"/>
                </a:lnTo>
                <a:close/>
                <a:moveTo>
                  <a:pt x="330737" y="0"/>
                </a:moveTo>
                <a:lnTo>
                  <a:pt x="873155" y="0"/>
                </a:lnTo>
                <a:lnTo>
                  <a:pt x="330737" y="762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0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F576A-04A5-48FB-A711-8557DCB8EA14}"/>
              </a:ext>
            </a:extLst>
          </p:cNvPr>
          <p:cNvSpPr txBox="1"/>
          <p:nvPr userDrawn="1"/>
        </p:nvSpPr>
        <p:spPr>
          <a:xfrm>
            <a:off x="10781211" y="235131"/>
            <a:ext cx="1005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13D90-1C04-4E43-8DE6-69BD360B9EED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3A153D-FDE2-476A-8C8B-20FBB4B552D9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8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A20E918-DA9A-4F48-9215-1A8F60877557}"/>
              </a:ext>
            </a:extLst>
          </p:cNvPr>
          <p:cNvSpPr/>
          <p:nvPr userDrawn="1"/>
        </p:nvSpPr>
        <p:spPr>
          <a:xfrm rot="16200000">
            <a:off x="5831567" y="-5251785"/>
            <a:ext cx="822960" cy="11897907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8598" y="339509"/>
            <a:ext cx="1111812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64D17-4E36-4D2F-813F-F00520A87E62}"/>
              </a:ext>
            </a:extLst>
          </p:cNvPr>
          <p:cNvGrpSpPr/>
          <p:nvPr userDrawn="1"/>
        </p:nvGrpSpPr>
        <p:grpSpPr>
          <a:xfrm>
            <a:off x="11655277" y="285688"/>
            <a:ext cx="536723" cy="822960"/>
            <a:chOff x="11897987" y="0"/>
            <a:chExt cx="294013" cy="68614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93637F-75A3-4C4A-A236-4D1360A4BF76}"/>
                </a:ext>
              </a:extLst>
            </p:cNvPr>
            <p:cNvSpPr/>
            <p:nvPr userDrawn="1"/>
          </p:nvSpPr>
          <p:spPr>
            <a:xfrm>
              <a:off x="12043611" y="0"/>
              <a:ext cx="148389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65A1FE-BE12-4725-82E7-CBC10C86F3E6}"/>
                </a:ext>
              </a:extLst>
            </p:cNvPr>
            <p:cNvSpPr/>
            <p:nvPr userDrawn="1"/>
          </p:nvSpPr>
          <p:spPr>
            <a:xfrm>
              <a:off x="11897987" y="3446"/>
              <a:ext cx="148389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90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9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2E44D-C969-4008-B0BC-CEF0492D35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0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4" r:id="rId3"/>
    <p:sldLayoutId id="2147483742" r:id="rId4"/>
    <p:sldLayoutId id="2147483737" r:id="rId5"/>
    <p:sldLayoutId id="2147483736" r:id="rId6"/>
    <p:sldLayoutId id="2147483739" r:id="rId7"/>
    <p:sldLayoutId id="2147483740" r:id="rId8"/>
    <p:sldLayoutId id="2147483741" r:id="rId9"/>
    <p:sldLayoutId id="2147483746" r:id="rId10"/>
    <p:sldLayoutId id="2147483745" r:id="rId11"/>
    <p:sldLayoutId id="2147483747" r:id="rId12"/>
    <p:sldLayoutId id="2147483748" r:id="rId13"/>
    <p:sldLayoutId id="2147483749" r:id="rId14"/>
    <p:sldLayoutId id="2147483750" r:id="rId15"/>
    <p:sldLayoutId id="2147483752" r:id="rId16"/>
    <p:sldLayoutId id="2147483753" r:id="rId17"/>
    <p:sldLayoutId id="2147483754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homem, fato, escuro, olhar&#10;&#10;Descrição gerada automaticamente">
            <a:extLst>
              <a:ext uri="{FF2B5EF4-FFF2-40B4-BE49-F238E27FC236}">
                <a16:creationId xmlns:a16="http://schemas.microsoft.com/office/drawing/2014/main" id="{A827E19E-22D7-4FAA-A181-56C42DE5DE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32000" brushSize="5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" r="2009"/>
          <a:stretch>
            <a:fillRect/>
          </a:stretch>
        </p:blipFill>
        <p:spPr>
          <a:xfrm>
            <a:off x="-352425" y="69850"/>
            <a:ext cx="6448425" cy="6718300"/>
          </a:xfrm>
          <a:solidFill>
            <a:schemeClr val="bg1">
              <a:lumMod val="85000"/>
            </a:schemeClr>
          </a:solidFill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81EC8A-6B77-43CF-8A13-02A64C8C3D3F}"/>
              </a:ext>
            </a:extLst>
          </p:cNvPr>
          <p:cNvSpPr txBox="1"/>
          <p:nvPr/>
        </p:nvSpPr>
        <p:spPr>
          <a:xfrm>
            <a:off x="4786413" y="5937379"/>
            <a:ext cx="852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 Meta-Religião e Um Quinto Império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0AAE62A3-A95E-4793-8B28-7EE65E7ECA60}"/>
              </a:ext>
            </a:extLst>
          </p:cNvPr>
          <p:cNvSpPr/>
          <p:nvPr/>
        </p:nvSpPr>
        <p:spPr>
          <a:xfrm>
            <a:off x="7277101" y="846772"/>
            <a:ext cx="437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9DC73F-2076-4BD1-B53A-65B49F3740BD}"/>
              </a:ext>
            </a:extLst>
          </p:cNvPr>
          <p:cNvSpPr txBox="1"/>
          <p:nvPr/>
        </p:nvSpPr>
        <p:spPr>
          <a:xfrm>
            <a:off x="5753100" y="920621"/>
            <a:ext cx="6591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Concreto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Críptico e </a:t>
            </a:r>
            <a:r>
              <a:rPr lang="pt-PT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Profético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Génesis, </a:t>
            </a:r>
            <a:r>
              <a:rPr lang="pt-PT" sz="6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Verdade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Manifesto,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5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História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pt-PT" sz="4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Cultura e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9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Mensagem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GB" sz="4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8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FD3E0EB-B913-457F-A1BF-B869C6B457B4}"/>
              </a:ext>
            </a:extLst>
          </p:cNvPr>
          <p:cNvGrpSpPr/>
          <p:nvPr/>
        </p:nvGrpSpPr>
        <p:grpSpPr>
          <a:xfrm>
            <a:off x="1571112" y="3954344"/>
            <a:ext cx="1955208" cy="970410"/>
            <a:chOff x="1572737" y="3894710"/>
            <a:chExt cx="1955208" cy="97041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304B1B-8DB8-4757-8C1D-41B6102CD3B8}"/>
                </a:ext>
              </a:extLst>
            </p:cNvPr>
            <p:cNvSpPr txBox="1"/>
            <p:nvPr/>
          </p:nvSpPr>
          <p:spPr>
            <a:xfrm>
              <a:off x="1572738" y="4218789"/>
              <a:ext cx="1955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Get a modern PowerPoint  Presentation that is beautifully designed. </a:t>
              </a:r>
              <a:endParaRPr lang="ko-KR" altLang="en-US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BE22FE-0748-4606-8BC1-89B36081C5C1}"/>
                </a:ext>
              </a:extLst>
            </p:cNvPr>
            <p:cNvSpPr txBox="1"/>
            <p:nvPr/>
          </p:nvSpPr>
          <p:spPr>
            <a:xfrm>
              <a:off x="1572737" y="3894710"/>
              <a:ext cx="1955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Contents Title</a:t>
              </a:r>
              <a:endParaRPr lang="ko-KR" altLang="en-US" sz="1400" b="1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FB706972-6962-4ADC-8D33-0CFD2BAC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93" y="-1597844"/>
            <a:ext cx="10642015" cy="1005368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50CAC54-7168-48D1-80DC-F3DF638484F1}"/>
              </a:ext>
            </a:extLst>
          </p:cNvPr>
          <p:cNvSpPr txBox="1"/>
          <p:nvPr/>
        </p:nvSpPr>
        <p:spPr>
          <a:xfrm>
            <a:off x="3412557" y="1351508"/>
            <a:ext cx="5366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Quem o sente fecha </a:t>
            </a:r>
          </a:p>
          <a:p>
            <a:pPr algn="ct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novo os olhos e sucumbe, enquanto pede ao divino a recriação palpável de tudo o que consegue apenas imaginar, idealizando todo o progresso a que acorre o seu Universo, desde o nada até ao adro final da concretização, onde a suprema Paz se pressente tão perto quanto a promessa da Fraternidade perpétua e o alcance da Verdade pura, dentro de cada um.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5825D00-A3CF-47D7-A0C1-1DB4F201830E}"/>
              </a:ext>
            </a:extLst>
          </p:cNvPr>
          <p:cNvSpPr txBox="1"/>
          <p:nvPr/>
        </p:nvSpPr>
        <p:spPr>
          <a:xfrm>
            <a:off x="4240530" y="809992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53C15B-2840-485B-A24B-4482FFEF9F06}"/>
              </a:ext>
            </a:extLst>
          </p:cNvPr>
          <p:cNvSpPr/>
          <p:nvPr/>
        </p:nvSpPr>
        <p:spPr>
          <a:xfrm>
            <a:off x="571500" y="527050"/>
            <a:ext cx="11176000" cy="580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328606-1E38-44B0-A324-252B8E5FA135}"/>
              </a:ext>
            </a:extLst>
          </p:cNvPr>
          <p:cNvSpPr txBox="1"/>
          <p:nvPr/>
        </p:nvSpPr>
        <p:spPr>
          <a:xfrm>
            <a:off x="1364748" y="2274838"/>
            <a:ext cx="4363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é assim que, finalmente, a hora chega, porque Deus quis, o Homem sonhou e a Obra Nasceu. </a:t>
            </a:r>
          </a:p>
          <a:p>
            <a:pPr algn="just"/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Valete </a:t>
            </a:r>
            <a:r>
              <a:rPr lang="pt-PT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Fratres</a:t>
            </a:r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63C1CA-8C59-4C17-9471-760DD38FCDFB}"/>
              </a:ext>
            </a:extLst>
          </p:cNvPr>
          <p:cNvSpPr txBox="1"/>
          <p:nvPr/>
        </p:nvSpPr>
        <p:spPr>
          <a:xfrm>
            <a:off x="1586865" y="1820595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6" name="Marcador de Posição da Imagem 5" descr="Uma imagem com embarcação, transporte, água, exterior&#10;&#10;Descrição gerada automaticamente">
            <a:extLst>
              <a:ext uri="{FF2B5EF4-FFF2-40B4-BE49-F238E27FC236}">
                <a16:creationId xmlns:a16="http://schemas.microsoft.com/office/drawing/2014/main" id="{53E5CDCF-0EAA-48C1-B25F-EC235F3595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18" r="13231"/>
          <a:stretch/>
        </p:blipFill>
        <p:spPr>
          <a:xfrm>
            <a:off x="6015260" y="0"/>
            <a:ext cx="5172075" cy="6858000"/>
          </a:xfrm>
        </p:spPr>
      </p:pic>
    </p:spTree>
    <p:extLst>
      <p:ext uri="{BB962C8B-B14F-4D97-AF65-F5344CB8AC3E}">
        <p14:creationId xmlns:p14="http://schemas.microsoft.com/office/powerpoint/2010/main" val="16098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propriedade, homem, mão, cansativo&#10;&#10;Descrição gerada automaticamente">
            <a:extLst>
              <a:ext uri="{FF2B5EF4-FFF2-40B4-BE49-F238E27FC236}">
                <a16:creationId xmlns:a16="http://schemas.microsoft.com/office/drawing/2014/main" id="{2BC58936-9A27-4AA4-8EF5-64473BE0D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89F1F8-8803-4F9A-9145-B9897F8BEAB1}"/>
              </a:ext>
            </a:extLst>
          </p:cNvPr>
          <p:cNvSpPr txBox="1"/>
          <p:nvPr/>
        </p:nvSpPr>
        <p:spPr>
          <a:xfrm>
            <a:off x="2001871" y="612844"/>
            <a:ext cx="81882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Somos homens – descendente de descendentes, de vagas de determinismos e insurreições, focos de racionalidade, interligada pela recursividade deles mesmos e pela evolução na concretização da vida. Se o somos, reais, foi porque assim, e não de outra forma, fomos concebidos. Nem nós, hermeticamente, nos imaginaríamos pertencentes a uma outra verdade tendencialmente e infinitamente diferente daquela em que acreditamos - seja ela materializada noutra crença, ou uma mera consequência de uma indefinição. </a:t>
            </a:r>
          </a:p>
          <a:p>
            <a:pPr algn="just"/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metafísica necessária à criação de um outro modelo de mundo tornar-se-ia, por isso, uma contraproducência que se revelaria igualmente inadaptável ao que já existe. Portanto, o razoável seria simplesmente derivar, pela virtualização entreposta em memórias, daquilo que o passado já fundou.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1D1947-B55C-459C-9CD5-A17E12F967B3}"/>
              </a:ext>
            </a:extLst>
          </p:cNvPr>
          <p:cNvSpPr txBox="1"/>
          <p:nvPr/>
        </p:nvSpPr>
        <p:spPr>
          <a:xfrm>
            <a:off x="1576288" y="168126"/>
            <a:ext cx="36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0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om sebastião">
            <a:extLst>
              <a:ext uri="{FF2B5EF4-FFF2-40B4-BE49-F238E27FC236}">
                <a16:creationId xmlns:a16="http://schemas.microsoft.com/office/drawing/2014/main" id="{F00CA92E-EB76-4494-9EB4-2214B4ABC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461"/>
          <a:stretch/>
        </p:blipFill>
        <p:spPr bwMode="auto">
          <a:xfrm flipH="1">
            <a:off x="7861300" y="3088287"/>
            <a:ext cx="5397500" cy="3769713"/>
          </a:xfrm>
          <a:prstGeom prst="rect">
            <a:avLst/>
          </a:prstGeom>
          <a:noFill/>
          <a:effectLst>
            <a:innerShdw blurRad="1270000" dist="1854200">
              <a:prstClr val="black">
                <a:alpha val="77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E016D8-DD22-4AB4-AB29-C60F1C5CBEEF}"/>
              </a:ext>
            </a:extLst>
          </p:cNvPr>
          <p:cNvSpPr txBox="1"/>
          <p:nvPr/>
        </p:nvSpPr>
        <p:spPr>
          <a:xfrm>
            <a:off x="899637" y="1320730"/>
            <a:ext cx="77490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Este é fundamento </a:t>
            </a:r>
            <a:r>
              <a:rPr lang="pt-PT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pseudofilosófico</a:t>
            </a:r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uma meta-religião firmada numa imagem crística que existiu, se perpetrou e acabou terminantemente sacrificada por essa idealização. </a:t>
            </a:r>
            <a:b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sua Bíblia é a Mensagem, e o seu Messias, D. Sebastião. </a:t>
            </a:r>
            <a:br>
              <a:rPr lang="pt-PT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Praticamente todos os conceitos acabaram herdáveis e se fundamentaram em algo concreto de um instante de realidade que existiu no espaço e no tempo do mesmo cosmos que nos fez nascer. 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813F77-2503-4A43-BF66-EEB3D2CBFD66}"/>
              </a:ext>
            </a:extLst>
          </p:cNvPr>
          <p:cNvSpPr txBox="1"/>
          <p:nvPr/>
        </p:nvSpPr>
        <p:spPr>
          <a:xfrm>
            <a:off x="474055" y="876012"/>
            <a:ext cx="35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2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Uma imagem com alimentação, mesa, sentado, apresentação&#10;&#10;Descrição gerada automaticamente">
            <a:extLst>
              <a:ext uri="{FF2B5EF4-FFF2-40B4-BE49-F238E27FC236}">
                <a16:creationId xmlns:a16="http://schemas.microsoft.com/office/drawing/2014/main" id="{0516B863-13F5-4AF6-BCC9-F620E6686B8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30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79" r="23379"/>
          <a:stretch>
            <a:fillRect/>
          </a:stretch>
        </p:blipFill>
        <p:spPr>
          <a:xfrm>
            <a:off x="7086600" y="0"/>
            <a:ext cx="5105400" cy="6858000"/>
          </a:xfrm>
          <a:effectLst>
            <a:outerShdw blurRad="50800" dist="4445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E46428-6C01-404C-8BA8-1012AC9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3652" y="1507292"/>
            <a:ext cx="3322608" cy="3932261"/>
          </a:xfrm>
          <a:prstGeom prst="rect">
            <a:avLst/>
          </a:prstGeom>
          <a:effectLst>
            <a:innerShdw blurRad="1104900" dist="1104900" dir="11640000">
              <a:prstClr val="black"/>
            </a:inn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ACF32C-FF37-40A9-8072-80A05B9BD0C0}"/>
              </a:ext>
            </a:extLst>
          </p:cNvPr>
          <p:cNvSpPr txBox="1"/>
          <p:nvPr/>
        </p:nvSpPr>
        <p:spPr>
          <a:xfrm>
            <a:off x="582137" y="1580597"/>
            <a:ext cx="3945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Germinaram da crueza dos Campos, soergueram-se na robustez de Castelos, figuraram-se em Quinas heráldicas, Coroaram-se de predestinação e mascararam-se de um Grifo metamórfico que singrou ao sabor do sonho e do progresso.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866126-AA35-490F-9E3A-E012F2B953DB}"/>
              </a:ext>
            </a:extLst>
          </p:cNvPr>
          <p:cNvSpPr txBox="1"/>
          <p:nvPr/>
        </p:nvSpPr>
        <p:spPr>
          <a:xfrm>
            <a:off x="156554" y="1135879"/>
            <a:ext cx="26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7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3FFB0-E644-4C92-B5E2-398D627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713" y="1712218"/>
            <a:ext cx="5368262" cy="44220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7EF1AAF-043B-4D37-B745-3BC600E38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20000" pencilSize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9"/>
          <a:stretch/>
        </p:blipFill>
        <p:spPr>
          <a:xfrm>
            <a:off x="7714163" y="444718"/>
            <a:ext cx="3729706" cy="431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58FB2D-BBFA-43CE-8418-67B06AE44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2946400"/>
            <a:ext cx="5885240" cy="39234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2C45AC-A0C8-4E3A-81ED-CED431EF2E42}"/>
              </a:ext>
            </a:extLst>
          </p:cNvPr>
          <p:cNvSpPr txBox="1"/>
          <p:nvPr/>
        </p:nvSpPr>
        <p:spPr>
          <a:xfrm>
            <a:off x="6800983" y="4921352"/>
            <a:ext cx="4895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Ainda em terra, num trono erguido por idealizações, um dado infante fita o céu que espelha o negro profundo do imenso desconhecido.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8E0E11-9707-45B5-94EE-F45753969AB4}"/>
              </a:ext>
            </a:extLst>
          </p:cNvPr>
          <p:cNvSpPr txBox="1"/>
          <p:nvPr/>
        </p:nvSpPr>
        <p:spPr>
          <a:xfrm>
            <a:off x="6375399" y="4476634"/>
            <a:ext cx="316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0DFD84-85D9-4FF3-AA7E-B84BD4FF76F9}"/>
              </a:ext>
            </a:extLst>
          </p:cNvPr>
          <p:cNvSpPr txBox="1"/>
          <p:nvPr/>
        </p:nvSpPr>
        <p:spPr>
          <a:xfrm>
            <a:off x="920884" y="444718"/>
            <a:ext cx="5175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Todos estes, obreiros da nacionalidade, heróis antropólitos cujo sangue parece ter vindo de um mesmo cálice sacralizado, dão alma e razão à vigência das suas aspirações – a conquista do Mar que é nosso, eterno e realizado.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E3B0ED-292C-436F-8C91-ABE84D16B6AF}"/>
              </a:ext>
            </a:extLst>
          </p:cNvPr>
          <p:cNvSpPr txBox="1"/>
          <p:nvPr/>
        </p:nvSpPr>
        <p:spPr>
          <a:xfrm>
            <a:off x="495300" y="0"/>
            <a:ext cx="425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9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água, estrela, mesa, fotografia&#10;&#10;Descrição gerada automaticamente">
            <a:extLst>
              <a:ext uri="{FF2B5EF4-FFF2-40B4-BE49-F238E27FC236}">
                <a16:creationId xmlns:a16="http://schemas.microsoft.com/office/drawing/2014/main" id="{357B5065-1F73-44A4-8DF5-E9494B5F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r="8294" b="1"/>
          <a:stretch/>
        </p:blipFill>
        <p:spPr>
          <a:xfrm>
            <a:off x="-2513894" y="-1414066"/>
            <a:ext cx="17219787" cy="968613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EFA1F89-428A-40D0-A080-7AA2C0F68C31}"/>
              </a:ext>
            </a:extLst>
          </p:cNvPr>
          <p:cNvSpPr txBox="1">
            <a:spLocks/>
          </p:cNvSpPr>
          <p:nvPr/>
        </p:nvSpPr>
        <p:spPr>
          <a:xfrm rot="18900000">
            <a:off x="3686677" y="127600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Horizonte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6C6B9A-9BBC-446D-B1CC-5805412253E1}"/>
              </a:ext>
            </a:extLst>
          </p:cNvPr>
          <p:cNvSpPr txBox="1">
            <a:spLocks/>
          </p:cNvSpPr>
          <p:nvPr/>
        </p:nvSpPr>
        <p:spPr>
          <a:xfrm rot="20715352">
            <a:off x="4982025" y="553692"/>
            <a:ext cx="724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Padrão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62ECB6-6BF4-4817-9060-09BEDC5A02EC}"/>
              </a:ext>
            </a:extLst>
          </p:cNvPr>
          <p:cNvSpPr txBox="1">
            <a:spLocks/>
          </p:cNvSpPr>
          <p:nvPr/>
        </p:nvSpPr>
        <p:spPr>
          <a:xfrm rot="900000">
            <a:off x="6201594" y="553691"/>
            <a:ext cx="1163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Mostrengo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1D5F8B-C9B8-4300-85D2-E2E8AAA4041A}"/>
              </a:ext>
            </a:extLst>
          </p:cNvPr>
          <p:cNvSpPr txBox="1">
            <a:spLocks/>
          </p:cNvSpPr>
          <p:nvPr/>
        </p:nvSpPr>
        <p:spPr>
          <a:xfrm rot="2700000">
            <a:off x="7318864" y="109244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Epitáfio de</a:t>
            </a:r>
          </a:p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Bartolomeu Dias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E686D-3A0D-47A3-B265-08E905F82798}"/>
              </a:ext>
            </a:extLst>
          </p:cNvPr>
          <p:cNvSpPr txBox="1">
            <a:spLocks/>
          </p:cNvSpPr>
          <p:nvPr/>
        </p:nvSpPr>
        <p:spPr>
          <a:xfrm rot="17100000">
            <a:off x="3008629" y="2436782"/>
            <a:ext cx="889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Infante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D632E4-3019-4CF0-B9B5-266D3CE03A9A}"/>
              </a:ext>
            </a:extLst>
          </p:cNvPr>
          <p:cNvSpPr txBox="1">
            <a:spLocks/>
          </p:cNvSpPr>
          <p:nvPr/>
        </p:nvSpPr>
        <p:spPr>
          <a:xfrm rot="4491094">
            <a:off x="8093187" y="24367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 Colombos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54FC99-151A-465B-B649-DBF1F84D8A97}"/>
              </a:ext>
            </a:extLst>
          </p:cNvPr>
          <p:cNvSpPr txBox="1">
            <a:spLocks/>
          </p:cNvSpPr>
          <p:nvPr/>
        </p:nvSpPr>
        <p:spPr>
          <a:xfrm rot="8100000">
            <a:off x="7552839" y="5030414"/>
            <a:ext cx="99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Fernão de 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Magalhães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DFB88D-7FCE-4CA6-A81F-91F8B3FF58DD}"/>
              </a:ext>
            </a:extLst>
          </p:cNvPr>
          <p:cNvSpPr txBox="1">
            <a:spLocks/>
          </p:cNvSpPr>
          <p:nvPr/>
        </p:nvSpPr>
        <p:spPr>
          <a:xfrm rot="6300000">
            <a:off x="8247877" y="3846159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Ocidente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4FC556-6853-407B-817D-ADA94E697A53}"/>
              </a:ext>
            </a:extLst>
          </p:cNvPr>
          <p:cNvSpPr txBox="1">
            <a:spLocks/>
          </p:cNvSpPr>
          <p:nvPr/>
        </p:nvSpPr>
        <p:spPr>
          <a:xfrm rot="9900000">
            <a:off x="6403238" y="5678341"/>
            <a:ext cx="9012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Ascensão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Vasco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 Gama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16CFD97-6D34-4BF9-AB30-B104536D1134}"/>
              </a:ext>
            </a:extLst>
          </p:cNvPr>
          <p:cNvSpPr txBox="1">
            <a:spLocks/>
          </p:cNvSpPr>
          <p:nvPr/>
        </p:nvSpPr>
        <p:spPr>
          <a:xfrm rot="11700000">
            <a:off x="4852532" y="5690292"/>
            <a:ext cx="965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</a:t>
            </a:r>
          </a:p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Português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0711A8-8BD5-4707-8859-3D2C59C49B5C}"/>
              </a:ext>
            </a:extLst>
          </p:cNvPr>
          <p:cNvSpPr txBox="1">
            <a:spLocks/>
          </p:cNvSpPr>
          <p:nvPr/>
        </p:nvSpPr>
        <p:spPr>
          <a:xfrm rot="13500000">
            <a:off x="3545996" y="5030905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Última Nau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1A421C-094B-4ED8-AC7E-E9E1D7700B61}"/>
              </a:ext>
            </a:extLst>
          </p:cNvPr>
          <p:cNvSpPr txBox="1">
            <a:spLocks/>
          </p:cNvSpPr>
          <p:nvPr/>
        </p:nvSpPr>
        <p:spPr>
          <a:xfrm rot="15300000">
            <a:off x="3146743" y="3854573"/>
            <a:ext cx="61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Prece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9940E4-B62B-46C9-8CF8-9EEF1266A19C}"/>
              </a:ext>
            </a:extLst>
          </p:cNvPr>
          <p:cNvSpPr txBox="1"/>
          <p:nvPr/>
        </p:nvSpPr>
        <p:spPr>
          <a:xfrm>
            <a:off x="619425" y="1983214"/>
            <a:ext cx="2259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Como que numa composição de histeria e gnosticismo, porque a noite, por vezes, é o fausto, as doze guias, constelações que iluminam o caminho e imortalizam o desejo, entrelaçam-se e completam-se no infinito das suas possibilidades. </a:t>
            </a:r>
            <a:endParaRPr lang="en-GB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32CA2B-5D90-4A04-882F-B66275DAC9F4}"/>
              </a:ext>
            </a:extLst>
          </p:cNvPr>
          <p:cNvSpPr txBox="1"/>
          <p:nvPr/>
        </p:nvSpPr>
        <p:spPr>
          <a:xfrm>
            <a:off x="193840" y="1538496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solidFill>
                  <a:schemeClr val="bg1"/>
                </a:solidFill>
              </a:rPr>
              <a:t>“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3046AE0-6660-4458-95BC-717A101B348A}"/>
              </a:ext>
            </a:extLst>
          </p:cNvPr>
          <p:cNvSpPr txBox="1"/>
          <p:nvPr/>
        </p:nvSpPr>
        <p:spPr>
          <a:xfrm>
            <a:off x="9562445" y="1983214"/>
            <a:ext cx="22594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vagas de insurgência medem-se com a bússola da vontade e com o astrolábio do conseguimento, e assim se dão os Descobrimentos, o real e o abstrato, da identidade de um povo que, imperialmente, se sobreleva a todos os outros.</a:t>
            </a:r>
            <a:endParaRPr lang="en-GB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53CA41-5ACD-4BDE-B9B3-96CB3107CBD7}"/>
              </a:ext>
            </a:extLst>
          </p:cNvPr>
          <p:cNvSpPr txBox="1"/>
          <p:nvPr/>
        </p:nvSpPr>
        <p:spPr>
          <a:xfrm>
            <a:off x="9136860" y="1538496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solidFill>
                  <a:schemeClr val="bg1"/>
                </a:solidFill>
              </a:rPr>
              <a:t>“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7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F3D840-2EA6-42A4-8845-4DA96AE4B967}"/>
              </a:ext>
            </a:extLst>
          </p:cNvPr>
          <p:cNvSpPr/>
          <p:nvPr/>
        </p:nvSpPr>
        <p:spPr>
          <a:xfrm rot="2100000">
            <a:off x="5522371" y="-1599479"/>
            <a:ext cx="1738110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2D2E01-3AF5-485D-951D-BF8FD87FBD13}"/>
              </a:ext>
            </a:extLst>
          </p:cNvPr>
          <p:cNvSpPr/>
          <p:nvPr/>
        </p:nvSpPr>
        <p:spPr>
          <a:xfrm rot="2100000">
            <a:off x="9113869" y="-567366"/>
            <a:ext cx="1743122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C7011-2690-4DF1-8879-F036F9841F08}"/>
              </a:ext>
            </a:extLst>
          </p:cNvPr>
          <p:cNvSpPr/>
          <p:nvPr/>
        </p:nvSpPr>
        <p:spPr>
          <a:xfrm rot="2100000">
            <a:off x="7642877" y="-1495029"/>
            <a:ext cx="1688090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Marcador de Posição da Imagem 4" descr="Uma imagem com exterior, natureza, nuvem, avião&#10;&#10;Descrição gerada automaticamente">
            <a:extLst>
              <a:ext uri="{FF2B5EF4-FFF2-40B4-BE49-F238E27FC236}">
                <a16:creationId xmlns:a16="http://schemas.microsoft.com/office/drawing/2014/main" id="{903629E9-4FB6-4BA9-9B95-6E7EA99574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5" r="28275"/>
          <a:stretch>
            <a:fillRect/>
          </a:stretch>
        </p:blipFill>
        <p:spPr>
          <a:xfrm>
            <a:off x="6201592" y="1070572"/>
            <a:ext cx="4498434" cy="51740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9A87DA-FACF-4038-A9B4-07B81123C349}"/>
              </a:ext>
            </a:extLst>
          </p:cNvPr>
          <p:cNvSpPr txBox="1"/>
          <p:nvPr/>
        </p:nvSpPr>
        <p:spPr>
          <a:xfrm>
            <a:off x="1220603" y="1308625"/>
            <a:ext cx="3425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figuras santificadas ascendem à medida que são cantadas. Termina, na inevitabilidade, o devaneio do mapa astrológico que nele foi desenhado, e quem sonha, finalmente, acorda para a estagnação parcial e o aguardar de um novo ciclo.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E958C4-FB9A-49EB-A8E5-B88F46562B32}"/>
              </a:ext>
            </a:extLst>
          </p:cNvPr>
          <p:cNvSpPr txBox="1"/>
          <p:nvPr/>
        </p:nvSpPr>
        <p:spPr>
          <a:xfrm>
            <a:off x="795020" y="863907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53C15B-2840-485B-A24B-4482FFEF9F06}"/>
              </a:ext>
            </a:extLst>
          </p:cNvPr>
          <p:cNvSpPr/>
          <p:nvPr/>
        </p:nvSpPr>
        <p:spPr>
          <a:xfrm>
            <a:off x="571500" y="527050"/>
            <a:ext cx="11176000" cy="5803900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Marcador de Posição da Imagem 10" descr="Uma imagem com exterior, pôr-do-sol, escuro, preto&#10;&#10;Descrição gerada automaticamente">
            <a:extLst>
              <a:ext uri="{FF2B5EF4-FFF2-40B4-BE49-F238E27FC236}">
                <a16:creationId xmlns:a16="http://schemas.microsoft.com/office/drawing/2014/main" id="{2721A817-88D9-48BA-B086-5B860D26D9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79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72" r="30772"/>
          <a:stretch>
            <a:fillRect/>
          </a:stretch>
        </p:blipFill>
        <p:spPr>
          <a:xfrm>
            <a:off x="2136775" y="0"/>
            <a:ext cx="3959225" cy="6858000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328606-1E38-44B0-A324-252B8E5FA135}"/>
              </a:ext>
            </a:extLst>
          </p:cNvPr>
          <p:cNvSpPr txBox="1"/>
          <p:nvPr/>
        </p:nvSpPr>
        <p:spPr>
          <a:xfrm>
            <a:off x="6856863" y="1149568"/>
            <a:ext cx="43635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Sobram, pela indeterminação da perenidade, preces indefinidas a um Deus mouco. Pede-se-lhe uma Distância outra, igualmente conquistável e, como afogo único, profetiza-se o que se espera, em símbolos ascéticos da imortalização. </a:t>
            </a:r>
            <a:b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Cai Cristo no areal que é da saudade e a sua Cruz metafórica emerge numa sublimação do espectro e pontificação do que eterno dura.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63C1CA-8C59-4C17-9471-760DD38FCDFB}"/>
              </a:ext>
            </a:extLst>
          </p:cNvPr>
          <p:cNvSpPr txBox="1"/>
          <p:nvPr/>
        </p:nvSpPr>
        <p:spPr>
          <a:xfrm>
            <a:off x="6431280" y="704850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pôr-do-sol, água, pássaro&#10;&#10;Descrição gerada automaticamente">
            <a:extLst>
              <a:ext uri="{FF2B5EF4-FFF2-40B4-BE49-F238E27FC236}">
                <a16:creationId xmlns:a16="http://schemas.microsoft.com/office/drawing/2014/main" id="{2C06F718-DEDB-47ED-9F9B-4B650863E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1" b="89965" l="5467" r="90000">
                        <a14:foregroundMark x1="8822" y1="41747" x2="9245" y2="39578"/>
                        <a14:foregroundMark x1="10133" y1="32231" x2="7933" y2="30933"/>
                        <a14:foregroundMark x1="6793" y1="39769" x2="5467" y2="38253"/>
                        <a14:foregroundMark x1="5520" y1="38313" x2="6898" y2="39888"/>
                        <a14:foregroundMark x1="9133" y1="44510" x2="9200" y2="44274"/>
                        <a14:foregroundMark x1="9600" y1="44628" x2="8867" y2="44510"/>
                        <a14:foregroundMark x1="9400" y1="44274" x2="9000" y2="43802"/>
                        <a14:foregroundMark x1="10772" y1="47060" x2="9933" y2="46399"/>
                        <a14:backgroundMark x1="41333" y1="31995" x2="50867" y2="56316"/>
                        <a14:backgroundMark x1="50867" y1="56316" x2="54067" y2="72963"/>
                        <a14:backgroundMark x1="54067" y1="72963" x2="45067" y2="86541"/>
                        <a14:backgroundMark x1="45067" y1="86541" x2="48400" y2="73318"/>
                        <a14:backgroundMark x1="48400" y1="73318" x2="73333" y2="43329"/>
                        <a14:backgroundMark x1="9667" y1="38843" x2="9667" y2="38843"/>
                        <a14:backgroundMark x1="9133" y1="38725" x2="9400" y2="38725"/>
                        <a14:backgroundMark x1="9800" y1="36954" x2="11000" y2="37544"/>
                        <a14:backgroundMark x1="11267" y1="37072" x2="9067" y2="36128"/>
                        <a14:backgroundMark x1="6600" y1="40614" x2="6867" y2="40024"/>
                        <a14:backgroundMark x1="7067" y1="40850" x2="7533" y2="41440"/>
                        <a14:backgroundMark x1="7800" y1="41204" x2="7067" y2="39787"/>
                        <a14:backgroundMark x1="5333" y1="39315" x2="5600" y2="37898"/>
                        <a14:backgroundMark x1="7733" y1="41913" x2="9168" y2="44342"/>
                        <a14:backgroundMark x1="8067" y1="44038" x2="8533" y2="43920"/>
                        <a14:backgroundMark x1="10533" y1="47462" x2="11000" y2="48052"/>
                        <a14:backgroundMark x1="17933" y1="29398" x2="17867" y2="29752"/>
                        <a14:backgroundMark x1="29000" y1="27509" x2="29200" y2="26564"/>
                        <a14:backgroundMark x1="28067" y1="21606" x2="27867" y2="23259"/>
                        <a14:backgroundMark x1="35067" y1="43093" x2="36533" y2="47698"/>
                        <a14:backgroundMark x1="35800" y1="51004" x2="35267" y2="50413"/>
                        <a14:backgroundMark x1="34533" y1="52656" x2="34533" y2="52420"/>
                        <a14:backgroundMark x1="34867" y1="50059" x2="35400" y2="50767"/>
                        <a14:backgroundMark x1="33533" y1="55136" x2="33067" y2="54427"/>
                        <a14:backgroundMark x1="31200" y1="60331" x2="29667" y2="58323"/>
                        <a14:backgroundMark x1="17867" y1="71547" x2="17867" y2="71547"/>
                        <a14:backgroundMark x1="17667" y1="71547" x2="17667" y2="71547"/>
                        <a14:backgroundMark x1="20800" y1="80874" x2="20800" y2="80874"/>
                        <a14:backgroundMark x1="20867" y1="79103" x2="20933" y2="78867"/>
                        <a14:backgroundMark x1="24733" y1="83471" x2="24733" y2="84179"/>
                        <a14:backgroundMark x1="26533" y1="84298" x2="26667" y2="84888"/>
                        <a14:backgroundMark x1="27000" y1="85714" x2="26800" y2="84534"/>
                        <a14:backgroundMark x1="27733" y1="85832" x2="28067" y2="85832"/>
                        <a14:backgroundMark x1="28667" y1="82645" x2="28600" y2="82409"/>
                        <a14:backgroundMark x1="29600" y1="87249" x2="29133" y2="86187"/>
                        <a14:backgroundMark x1="33000" y1="58087" x2="34333" y2="55726"/>
                        <a14:backgroundMark x1="33067" y1="57851" x2="32733" y2="57497"/>
                        <a14:backgroundMark x1="32533" y1="55844" x2="32533" y2="55844"/>
                        <a14:backgroundMark x1="33867" y1="52538" x2="33867" y2="52302"/>
                        <a14:backgroundMark x1="33933" y1="51712" x2="33933" y2="51712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3334" r="56745" b="5693"/>
          <a:stretch/>
        </p:blipFill>
        <p:spPr>
          <a:xfrm flipH="1">
            <a:off x="6096000" y="-1"/>
            <a:ext cx="6270525" cy="71122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23E072B-DBB7-4643-AB00-C61BFA3387B7}"/>
              </a:ext>
            </a:extLst>
          </p:cNvPr>
          <p:cNvSpPr txBox="1"/>
          <p:nvPr/>
        </p:nvSpPr>
        <p:spPr>
          <a:xfrm>
            <a:off x="957713" y="930860"/>
            <a:ext cx="53668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D. Sebastião, como pai, O Desejado como filho e O Encoberto como o Espírito Santo, formam a tríade que engloba a mística figura do Imperador hermético d’O Quinto Império, conquistador de todas As Ilhas Afortunadas que ficaram por descobrir. </a:t>
            </a:r>
            <a:b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Colhe-se a Rosa, reza-se a Vida e invoca-se o sentido de universalidade como verdadeiro motivo de toda uma história, esta que é a história de todo um império erigido no ideal de imaterialidade.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F5DB3-A324-47DD-9F51-F6B55FA36127}"/>
              </a:ext>
            </a:extLst>
          </p:cNvPr>
          <p:cNvSpPr txBox="1"/>
          <p:nvPr/>
        </p:nvSpPr>
        <p:spPr>
          <a:xfrm>
            <a:off x="532130" y="486142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230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826</Words>
  <Application>Microsoft Office PowerPoint</Application>
  <PresentationFormat>Ecrã Panorâmico</PresentationFormat>
  <Paragraphs>54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brito</dc:creator>
  <cp:lastModifiedBy>Eduardo brito</cp:lastModifiedBy>
  <cp:revision>10</cp:revision>
  <dcterms:created xsi:type="dcterms:W3CDTF">2019-11-25T00:10:01Z</dcterms:created>
  <dcterms:modified xsi:type="dcterms:W3CDTF">2019-11-25T16:21:17Z</dcterms:modified>
</cp:coreProperties>
</file>